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'Kırmızı' renginin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Yellow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seçenek 'Kedi'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'7'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Gökyüzünün rengi olan 'Mavi' kelimesinin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Purple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'Elephant' hangi hayvanın İngilizce ismidir?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Maymun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'3' sayısı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Three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Güneşin rengi olan 'Sarı' kelimesinin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Yellow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Brown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'Bird' kelimesi hangi hayvanı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'10'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Çimenlerin rengi olan 'Yeşil' kelimesinin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'Dog' hangi hayvanın İngilizce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'5' sayısı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arkadaşınla sabah karşılaştığında hangisini söylersin?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adını sormak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 later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Birisi sana 'How are you?' dediğinde nasıl cevap verirsin?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name is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fine, thank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Vedalaşırken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Tanıştığımıza memnun oldum demenin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afternoon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'Merhaba' demenin en yaygın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Akşam veda ederken hangisini söylemek daha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 'What is your name?' diye soran birine nasıl cevap verirsin?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seven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My name is Ayşe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Okuldan çıkarken arkadaşına 'Görüşürüz' demek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 ortasında birine 'Tünaydın' demek için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 afternoon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yaşını sormak için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'Selam' anlamındaki kısa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İngilizce olarak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kış (winter) 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January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Yılın 4. ayı İngilizce olarak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April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 sonu (weekend) günlerinden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Çiçeklerin açtığı bahar mevsiminin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Autumn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5. günü olan 'Cuma' İngilizce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 mevsimini ifade eden İngilizce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Autumn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Summer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sonbahar (autumn) ayları arasındadır?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February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October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Yılın son ayı olan 'Aralık' İngilizce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January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December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September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November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3. günü olan 'Çarşamba' İngilizce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yılın ayları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Okulların genellikle açıldığı 'Eylül' ayı İngilizce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September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arkadaşınızla karşılaştığınızda hangisini söylersiniz?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Vedalaşırken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İsminizi soran birine nasıl cevap verirsiniz?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book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Yes, I 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Ayşe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Tanıştığınıza memnun olduğunuzu nasıl ifade edersiniz?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job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 later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