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yapılan temel ısınma hareketlerinin vücudumuz üzerindeki en önemli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 ve eklemleri spora hazırlayarak sakatlanmaları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ağırlığımızı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yemek yememizi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etkinliklerde güvenlik önlemi olarak spor ayakkabımızın bağcıkları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Sıkıca bağlanmış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Ayakkabının içine sokulmalıdır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Çözük ve uzun bırakılmalıdır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tanesi bağlanmalıdır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oynarken top sürerken topu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avucumuzla sıkıca tutarak 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yere hiç değdirmeden taşımalıyız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havaya atıp tutarak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 parmak uçlarımızla hafifçe yere doğru iterek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yönlere koşma ve durma becerisini geliştirirken en çok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Dengeyi koruyarak ani hareketlere hazır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durmadan koşmaya devam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kapatıp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 bir çizgide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kontrolü gerektiren oyunlarda (örneğin top yakalama) başarılı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Nesneyi sürekli takip ederek ellerimizi hazırlamalıyız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Nesneye dokunmamaya çalışmalıyız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Nesneden kaçmalıyız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Nesneye bakmadan uzanmalıyız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yapılan fiziksel etkinliklerde çevreyi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Bitkilere zarar vermeliyiz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Çöplerimizi doğaya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Çöplerimizi çöp kutusuna atmalı veya yanımızda götürmeliyiz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yakıp söndürmeden gitmeliyiz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oyunda kaybettiğimizde duygularımızı nasıl yönetmeliyiz?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Kazanan takımı suçlamalıyız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ağlamaya başlamalıyız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Sakin kalıp rakibimizi tebrik ederek bir sonraki oyuna hazırlanmalıyız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daha asla oyun oynamamalıyız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ısınma hareketlerinin vücudumuza temel yararı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su içmek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Dersin süresini kısaltmak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Kasları sakatlanmalara karşı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ile fiziksel aktivite arasında nasıl bir ilişki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Sağlıklı besinler enerji vererek performansı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Beslenmenin sporla hiçbir ilgisi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 yapmak yeterlidir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aktiviteyi tamamen durdurur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yaptıktan sonra kişisel hijyenimizi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ellerimizi yıkamamız yeterlidir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malzemelerini yıkamadan dolaba koymalıyız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temizliğimizi yapmalı ve kıyafetlerimizi değiştirmeliyiz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eve gitmeliyiz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 çalışırken veya otururken omurga sağlığımızı korumak için nasıl oturmalıyız?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Sırtımız dik ve sandalyeye tam yaslanarak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Sırtımızı hafifçe kamburlaştırarak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ayağımızı sandalyenin altına alarak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Masaya tamamen uzanarak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ve fiziksel aktivite arasındaki ilişki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yemek yemek enerji verir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Sağlıklı bir yaşam için düzenli spor ve dengeli beslenme bir bütündür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Dengeli beslenmek spordaki başarımızı 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 yapmak yeterlidir, beslenmenin önemi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hareketi yaparken temel amacımız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Vücut bölümlerini uyum içinde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hata yapmadan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kapatarak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hızlı şekilde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ve müzik eşliğinde hareket etmenin en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sesle şarkı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Hareketlerin akıcı ve uyumlu olmasını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 çalmayı öğrenmek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'iş birliği' yapmak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başarını düşünmek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Takım arkadaşlarına pas vererek yardımlaşmak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takımla hiç konuşmamak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kararlarına sürekli itiraz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Fair-play (dürüst oyun) kavramı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 yanıltmaya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Kazanmak için her yolu denemek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 kurallarına saygı duyarak dürüstçe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oyuncuyu oyun dışı bırakmak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oyunlarımızda temel figürleri yaparken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dönmeye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ritmiyle uyumlu ayak hareketleri yapmaya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arkadaşların önüne geçmeye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 hareketlerine odaklanmaya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salonunda güvenliğimizi sağlamak için hangi davranış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Öğretmenimizin talimatlarına ve güvenlik kurallarına 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İzinsiz olarak spor aletlerini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Ayakkabısız spor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Koşarken arkadaşlarımızı itmek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 sürme (dribbling) tekniğinde topu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hiç bakmadan 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Topu parmak uçlarımızla hafifçe sektirerek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avuç içimizle sertçe vurarak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sürekli kucağımızda tutarak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yönlere koşarken dengemizi korumak için vücudumuzu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topuklarımızın üzerinde 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gövdemize yapıştırmalıyız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Gövdemizi tamamen geriye doğru eğmeliyiz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Dizlerimizi hafif bükerek ağırlık merkezini düşürmeliyiz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kontrolü gerektiren bir oyunda (örneğin top fırlatma) dikkat edilmesi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sadece en uzağa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yere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fırlatırken gözleri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Göz-el koordinasyonunu kullanarak hedefe odaklanmak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yapılan fiziksel etkinliklerde çevreyi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dallarını kırarak yol açmalıyız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bağırarak çevreyi rahatsız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Bitkilere ve canlılara zarar vermeden hareket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Çöplerimizi doğaya bırakmalıyız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hijyen kurallarına göre spor yaptıktan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malzemelerimizi başkalarına vermeliyiz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kıyafetlerimizi asla değiştirmemeliyiz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uzun süre oturmalıyız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Vücudumuzu temizlemeli ve temiz kıyafetler giymeliyiz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oyunu kaybettiğimizde sergilememiz gereken en doğru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Kazanan takımla tartışmak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Kazanan takımı tebrik ederek dürüstçe kabul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Ağlayarak oyunu terk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 suçlamak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ısınma hareketlerinin vücudumuza sağladığı en önemli fayda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Sakatlanma riskini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yormak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belirli bir ritimde ve düzende hareket etme becerisine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Koordinasyon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Egzersizlerden sonra yapılan esneklik ve germe hareketleri vücudumuza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Boyumuzu hemen uzatır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 esnetir ve rahatlatır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sertleştirir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motor becerilerinden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Vücut farkındalığı olan bir öğrenci aşağıdakilerden hangisini en iyi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spor yapmaz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oturur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Vücudunun sınırlarını ve kapasitesini 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koşar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oyunda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bağırmaya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Kıyafetin rengine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ve el uyumuna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olmaya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hangi sırayla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Sıralama önemli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Hızlıdan yavaşa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Kolaydan zora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Zordan kolaya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egzersizleri sırasında nefesimizi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ve derin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hareket vücudumuzun dengesini geliştirmeye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uyuma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konuşma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uzanma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ayak üzerinde durma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duruş (postür) için masa başında otururken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Sırtımızı dik tutarak omuzlarımızı serbest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Ayaklarımızı havada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öne doğru eğilmeliyiz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Sandalyede yan yatmalıyız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Temel motor beceriler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almak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sınıfta durmak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önemi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iyi oyun oynamak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hareket yaparken vücudumuzun hangi iki kısmı en çok birlikte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ve kaslar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 ve boyun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ve müzik eşliğinde hareket ederken dikkat etmemiz gereken en önemli nokta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sesini en sona açmak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arkadaşlarımızı taklit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etmeden beklemek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ritmine uygun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yardımlaşma ve iş birliğinin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arkadaşlarına emirler yağdırmak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takımı oyundan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olarak en çok golü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Ortak bir amaç için birlikte çalışarak başarıya ulaşmak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Fair-play (dürüst oyun) anlayışına sahip bir sporcu nasıl davranır?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Kaybetse bile rakibini tebrik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Rakibine karşı kaba davranır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Kazanmak için her yolu dener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sadece hakem bakarken uygular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oyunlarımızda temel adım ve figürleri öğrenirken aşağıdakilerden hangisi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hızlı hareket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bildiğimiz adımları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arkadaşlarımızı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Müziğin ritmine ve yöresel adımlara uyum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