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ilk ve en temel şartı olan, Allah'ın birliğine ve Hz. Muhammed'in peygamberliğine inanmayı ifade eden söz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Salavat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Kelime-i Şehadet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Kelime-i Tevhid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Müslümanlar günde kaç vakit namaz kılmakla yükümlüdür?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vakit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vakit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vakit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vakit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ayda Müslümanlar imsak vaktinden güneş batana kadar oruç tutarlar?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Ramazan 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Muharrem 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 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Recep 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Zengin olan Müslümanların, mallarının belli bir miktarını ihtiyaç sahiplerine vermesine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 ibadeti hangi kutsal şehirde yerine getirilir?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 kılmadan önce yapılması gereken, el, yüz ve ayakların yıkanmasıyla oluşan temizliğe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 abdesti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Teyemmüm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Gusül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beş şartından biri olan 'Hac' ibadeti kimler için farzdır?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Maddi durumu ve sağlığı yerinde olan Müslümanlara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yaşlılara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öğretmenlere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çocuklara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İslam'ın beş şartından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Zekat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Kurban kesmek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 kılmak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Kelime-i Şehadet getiren bir kişi, Allah'ın varlığını ve birliğini kabul ettiğini belirtmiş olur. Bu ifade İslam'ın kaçıncı şartıdır?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Zekat verirken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bayramlarda yemek yemek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arkadaşlara hediye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Toplumda yardımlaşma ve dayanışmayı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Zenginlerin daha çok mal biriktirmesi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Oruç tutan bir Müslüman gün boyunca nelerden uzak durur?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uykudan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kitap okumaktan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Yeme, içme ve kötü davranışlardan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 kılarken yöneldiğimiz, Mekke'de bulunan kutsal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Mescid-i Aksa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Yemeğe başlarken söylediğimiz 'Bismillahirrahmanirrahim' ifadesinin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Şükürler olsun Allah'a.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Rahman ve Rahim olan Allah’ın adıyla.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birdir.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her şeyi bilir.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 bitirdiğimizde veya bir nimetle karşılaştığımızda söylediğimiz 'Elhamdülillah' ifadesine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 Efendimiz'in adını andığımızda söylediğimiz 'Allahümme salli alâ Muhammed'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Tekbir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Kelime-i Şehadet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'Allahu Ekber' ifadesinin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affedicidir.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her şeyi görür.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en büyüktür.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şükürler olsun.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 namazda hangi bölümde okunur?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Namazın başlangıcında (iftitah tekbirinden sonra)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Rükuya giderken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oturuşta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Secdede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duasında geçen 'Ve celle senâük' ifadesinin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Senden başka ilah yoktur.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her şeyi bilensin.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Senin övgün yücedir.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Bizi bağışla.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Hapşırdıktan sonra 'Elhamdülillah' diyen birine karşı ne söylememiz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Estağfurullah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Sübhanallah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Yerhamükellah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işe başlarken besmele çekmenin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duyması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İşin hızlı bitmesi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Allah'tan yardım dilemek ve bereket istemek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Adet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duasının içinde geçen 'Sübhaneke'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Şükürler olsun.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Allah'ım seni noksan sıfatlardan tenzih ederim.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birdir.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affetsin.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'Hamdele' ifadesidir?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Estağfurullah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Elhamdülillah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Allahu Ekber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Bismillahirrahmanirrahim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teşekkür ederken dinî kültürümüzde hangi ifade sıklıkla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Selamünaleyküm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Estağfurullah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razı 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dışında da sıkça tekrar ettiğimiz, Allah'ın büyüklüğünü anan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Sübhaneke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duasında 'Ve lâ ilâhe ğayrük'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yücesin.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Senden başka ilah yoktur.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Bizi koru.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her şeye gücü yetensin.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başarı karşısında 'Maşallah' denilmesinin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kibarlıktan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Kıskanmamak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Kural olduğu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dilediği olur anlamında nazardan korumak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 hakkında verilen bilgilerden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Namazın başında okunur.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duadır.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 yüceltir.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farz namazlarda okunur.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inanç esasları toplam kaç tanedir?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İslam'ın inanç esaslarından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Peygamberlere iman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 kılmak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Kitaplara iman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iman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şartları toplam kaç tanedir?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İslam'ın şartlarından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Meleklere inanmak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Ahirete inanmak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Kadere inanmak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şartlarının ilki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 kılmak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Kelime-i Şehadet getirmek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Hacca gitmek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İslam'ın inanç esaslarından 'Kitaplara iman'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Kuran-ı Kerim'e inanmak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Hacca gitmek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İnanç esaslarında 'Peygamberlere iman'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Hz. İsa'ya inanmak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Peygamberleri sevmemek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Peygamberlere sadece saygı duymak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Muhammed'in son peygamber olduğuna inanmak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İslam'ın şartlarından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Kelime-i Şehadet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Meleklere inanmak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inanç esaslarında 'Ahiret'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Yeryüzü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hayatının sonu ve yeni bir yaşam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cennet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cehennem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Zekât vermek İslam'ın kaçıncı şartıdır?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Beşinci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şartlarından olan 'Hac'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ramazan ayında yapılır.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Gücü yeten Müslümanların ömründe bir kez yapmasıdır.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değildir.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her yıl yapması gerekir.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İnanç esaslarına göre 'Kader'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Rastlantı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olayları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şeyin Allah'ın bilgisi ve takdiriyle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kendi kararı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 kılmak İslam'ın kaçıncı şartıdır?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