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Dünya'mızın üzerinde yaşadığımız en dış katmanına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küre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 küre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Işık nasıl bir yol izleyerek yayılır?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Dairesel bir yolla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Zikzak çizerek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Doğrusal (düz) bir yolla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Dalgalar halinde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bir ışık kaynağıdır?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feneri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nesneyi görebilmemiz için aşağıdakilerden hangisinin gerçekleşmesi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Ortamın tamamen karanlık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Gözümüzün ışık yayması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Nesnenin kendi ışığını üretmesi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Işığın nesneden göze gelmesi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Gereksiz yere yapılan aydınlatmaların çevreye verdiği zarara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 kirliliği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kirliliği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Işık kirliliği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kirliliği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bir elektrik devresinde pilin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Enerji kaynağı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Elektriği iletmek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Devreyi açıp kapamak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bir elektrik devresinde lamba parlaklığını artırmak için ne yapılabilir?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Pil sayısını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Anahtarı çıkarmak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 sayısını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Kabloyu uzatmak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üzerinde yaşadığımız, dağların ve ovaların bulunduğu en dış katmanına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 küre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Ekonomik değeri olan ve sanayide hammadde olarak kullanılan kayaçlara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Tortu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Milyonlarca yıl önce yaşamış canlıların kayaçlar içinde taşlaşmış kalıntılarına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Fosil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Tortu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Vücudumuzun enerji ihtiyacını karşılayan, karbonhidratlar ve yağlar gibi besin içeriklerinin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Düzenleyici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Hastalık önleyici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Yapıcı ve onarıcı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Enerji verici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Ekonomik değeri olan ve kayaçlardan elde edilen mineral veya maddelere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Tortu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dengeli ve sağlıklı beslenen birinin yapması gereken bir davranıştır?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Öğün atlamadan düzenli beslenmek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Yemekleri çok hızlı tüketmek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Hazır paketli gıdaları tercih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karbonhidrat ağırlıklı beslenmek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Sigara ve alkolün insan vücuduna verdiği en büyük zarar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İnsana enerji ve canlılık katması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 hastalıklara karşı güçlendirmesi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Zihni daha hızlı çalıştırması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 organlara ve sağlığa ciddi hasarlar vermesi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Hareket halindeki bir bisikletin frenine basıldığında bisikletin yavaşlaması veya durması, kuvvetin hangi etkisidir?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Yavaşlatma ve durdurma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Hızlandırma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 değiştirme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Şekil değiştirme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mıknatısın kuzey (N) ve güney (S) kutupları birbirine yaklaştırıldığında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Birbirlerini iterler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Birbirlerini çekerler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etkileşim olmaz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Mıknatıslık özellikleri yok olur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hangisinde mıknatıs kullanılmaz?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Buzdolabı süslerinde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 ayırma tesislerinde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Ahşap masa yapımında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Pusulalarda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Işık, bir ortamda nasıl yayılır?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Doğrusal bir yol boyunca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belirli yönlere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Zikzaklar çizerek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Dalgalar halinde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ışık kaynağıdır?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feneri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ekranı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 görebilmemiz için ışığın izlediği yol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kaynağından doğrudan gözümüze gelir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Cisimden ışık kaynağına doğru yansır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Gözümüzden cisme doğru gider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Işık kaynağından cisme, sonra gözümüze gelir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Yanlış yerde, yanlış miktarda ve yanlış yönde kullanılan ışığın çevreye verdiği zarara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kirliliği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Işık kirliliği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Görüntü kirliliği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kirliliği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bir elektrik devresinde pilin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Elektrik enerjisi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Devreyi açıp kapatmak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Elektriği iletmek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Canlıların geçmişte yaşamış kalıntılarının kayaçlar içerisinde taşlaşmasıyla oluşan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Fosil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Tortu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bir elektrik devresinde lamba parlaklığını artırmak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küçük duy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uzun kablo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Pil sayısını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ince kablo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üzerinde yaşadığımız, üzerinde dağların, ovaların bulunduğu en dış katman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küre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yer kabuğunun yapısını oluşturan maddelerdir?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toprak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metal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Kayaçlar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Fosillerin oluşumu için aşağıdakilerden hangisi gerekli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Canlının tortul tabakalar arasında kalması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Kısa sürede çürümesi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yıllar geçmesi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ile temasın kesilmesi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merkezinde bulunan, sıcaklığı çok yüksek olan katman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küre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küre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Ekonomik değeri olan kayaçlara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fosil örneği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Taze bir çiçek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oluşmuş bir kaya parçası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Taşlaşmış ağaç dalı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bir oyuncak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 kabuğu ile çekirdek arasında bulunan, akışkan yapıda olan katman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küre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küre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kabuk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Kayaçların parçalanması sonucu oluşan en küçük yapı taşı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Çakıl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Fosiller genellikle hangi tür kayaçların içinde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Magmatik kayaçlar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Tortul kayaçlar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kayaç türleri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Başkalaşım kayaçları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Vücudumuzun enerji ihtiyacını karşılayan temel besin içeriği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katmanlarını dıştan içe doğru sıralarsak hangisi en içte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küre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Vücudumuzun hastalıklara karşı dirençli olmasını sağlayan besin içeriği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Vitaminler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Sigara ve alkolün vücudumuza verdiği en büyük zarar hangi organımızda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Duran bir cismi hareket ettirmek için uyguladığımız kuvvete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Sürtünme kuvveti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Dengeleyici kuvvet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İtme kuvveti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Dönme kuvveti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Mıknatısların birbirini en güçlü çektiği yerler nerelerdir?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Kenar kısımları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 yüzeyleri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kısımları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Kutupları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eşyalardan hangisinde mıknatıs kullanılmaz?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Plastik cetvel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Pusula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Çanta tokası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Buzdolabı kapağı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