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çizgi çeşitlerinden hangisi daha çok hareket ve enerji hissi verir?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Yatay çizgi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Zikzak çizgi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 çizgi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Kalın çizgi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Sarı ve mavi ana renkleri birbirine karıştırıldığında hangi ara renk elde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Kahverengi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renklerden hangisi insana sakinlik ve huzur veren soğuk renkler grubundadır?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Doğada kendiliğinden bulunan, düzensiz ve doğal kıvrımlara sahip formlara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Kübik form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Organik form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Geometrik form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Simetrik form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yüzeyin dokunulduğunda pürüzlü veya pürüzsüz olduğunu hissetmemizi sağlayan sanatsal öğeye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Perspektif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Doku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Perspektif kurallarına göre bir resimde bize çok yakın olan nesneler nasıl çizilmelidir?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Saydam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küçük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silik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Daha büyük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 dolu bir kabın üzerine damlatılan boyaların özel bir yöntemle kağıda aktarıldığı geleneksel sanatımız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Ebru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Minyatür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 oranlarını çizerken gözlerin konumu genellikle yüzün neresinde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Yüzün tam ortasında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Çeneye yakın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Alnın en üstünde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Yüzün en altında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Seramik yapımında kullanılan, şekil verilebilen ve kuruyunca sertleşen doğal malzeme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 hamuru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Alçı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Farklı türdeki gazete, dergi veya kağıt parçalarını bir araya getirerek yapılan sanat çalışmasına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Kolaj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Minyatür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Müze ve sanat galerisi ziyaretlerinde uyulması gereken en önemli görgü kuralı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 yüksek sesle anlatmak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Eserlerin fotoğrafını flaşla çekmek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Eserlerin önünde yemek yemek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Eserlere dokunmamak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cismin üzerine ışık düştüğünde oluşan karanlık bölgeye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Gölge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Yansıma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Vurgu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nesnenin veya motifin düzenli aralıklarla tekrarlanmasıyla oluşan görsel etkiye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Kontrast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Perspektif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Ritim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Tarihi yapıların çiziminde aşağıdakilerden hangisi en çok dikkat edilmesi gereken unsurdur?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Yapının arkasına hayali bir uzay gemisi çizmek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Yapının renklerini kafamıza göre değiştirmek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Yapıyı sadece tek bir çizgiyle ifade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Yapının kendine özgü mimari detaylarını yansıtmak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Birbirine zıt renklerin (örneğin siyah-beyaz) yan yana kullanılmasıyla elde edilen sanatsal etki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Kontrast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çizgi çeşitlerinden hangisi dinamik ve hareketli bir görünüm oluşturmak için tercih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Kalın çizgi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 çizgi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Yatay çizgi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Zikzak çizgi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Sarı ve mavinin karışımıyla hangi ana renk grubu ortaya çıkar?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Kahverengi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renklerden hangisi 'sıcak' renkler grubunda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Doğada kendiliğinden bulunan, düzensiz ve doğal kıvrımlara sahip formlara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Organik form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Simetrik form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Geometrik form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 form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nesnenin yüzeyindeki girinti ve çıkıntıları resimde hissettirme çalışmasına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Kontrast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Perspektif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Doku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Minyatür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 yaparken yakındaki nesneleri büyük, uzaktaki nesneleri küçük çizmemizin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Gölgeyi belirlemek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Dengeyi sağlamak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Perspektif etkisi yaratmak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Renkleri vurgulamak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Portre çiziminde göz hizası genellikle yüzün neresinde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Yüzün tam ortasında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Yüzün en altında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Yüzün en üstünde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Çene hizasında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 yüzeyine serpiştirilen boyaların kağıda aktarılmasıyla yapılan geleneksel sanatımız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Ebru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Minyatür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Evdeki eski gazete ve dergileri kesip bir zemin üzerine yapıştırarak resim oluşturma yöntemine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Minyatür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Kolaj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Sanat galerisi veya müze ziyaret ederken uyulması gereken en önemli kural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Eserlerin önünde uzun süre beklemek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sesle konuşmak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Eserlere dokunmamak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Eserlerin fotoğrafını çekip yayınlamak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Resimde ışık kaynağının zıttı olan bölgeye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Gölge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Vurgu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Parlaklık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patatesi ikiye bölüp boyaya batırarak kağıda iz bırakmak hangi teknikle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Baskı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 modelleme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Minyatür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tasarımda aynı öğenin belirli aralıklarla tekrarlanmasıyla oluşan düzen duygusuna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Ritim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Zıtlık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kültürel mirasımızı yansıtan tarihi yapılardan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Alışveriş merkezleri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Kervansaraylar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gökdelenler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Fabrika bacaları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zıt rengin (örneğin siyah ve beyaz) yan yana kullanılmasına sanatta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Perspektif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Kontrast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ana renktir?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Sarı ve mavi renkleri karıştırırsak hangi rengi elde ederiz?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Kahverengi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'sıcak' renkler grubunda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Lacivert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Soğuk renklerin insan üzerinde yarattığı genel etki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Sakinleştirici ve huzurlu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Agresif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hareketli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Heyecan vericidir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Kırmızı renk genellikle hangi duyguyu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Heyecan ve enerji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Üzüntü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Huzur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Renk çemberinde birbirinin tam karşısında bulunan renklere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Zıt renkler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 renkler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 renkler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'soğuk' bir renktir?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resimde sadece mavi ve tonlarını kullanırsak nasıl bir duygu yansıtırız?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Sakin ve serin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Öfkeli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sıcak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Coşkulu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Kırmızı ve sarı karıştırıldığında hangi renk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Renkler duygularımızı etkiler mi?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Hayır, etkilemez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siyah renk etkiler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kışın etkiler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Evet, etkiler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