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 söylenirken aşağıdakilerden hangisini yapmamız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 bir duruşla ve ciddiyetle söylemeliyiz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Oturarak söylemeliyiz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söyler gibi gülerek söylemeliyiz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nakarat kısmını söylemeliyiz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'piyano' terimi hangi gürlüğü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Hafif (sessiz)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yavaş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(sesli)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eserlerinde 'allegro' terimi müziğin nasıl çalınması gerektiğini belirtir?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Hüzünlü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sessiz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Notaların dizek üzerindeki sıralamasında 'do' notasından sonra hangi nota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dörtlük ölçü biriminde bir ölçü içerisinde toplam kaç vuruşluk süre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Müziksel bir cümle, cümle sonuna geldiğinde nasıl bir his uyandırır?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 hissi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yeni başlıyor hissi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Tamamlanmışlık hissi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Hızlanma hissi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'yaylı' çalgıdır?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çalgılardan hangisi bir 'vurmalı' çalgı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Trompet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Bateri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Klarinet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Halk Müziği ile Türk Sanat Müziği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müziği sadece düğünlerde çalınır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Halk müziği anonimdir, sanat müziği genellikle belirli bestekarlara aittir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müziği notayla çalınmaz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müziği sadece köylerde icra edilir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kültürü ile ilgili düşüncesini en iyi hangisi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Müzik, hayatın neşesidir ve bir milletin sanat yeteneği müzikle ölçülür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eğitimde yeri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gereksiz bir uğraştır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askeri marşlar dinlenmelidir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konser salonunda müzik dinlerken aşağıdakilerden hangisi görgü kuralıdır?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yanındaki arkadaşınla konuşmak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şarkıya eşlik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Sessizce dinleyip eser bitince alkışlamak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 devam ederken salondan çıkmak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Ninni türündeki müziklerin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Savaşları kutlamak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Çocuğu uyutmak ve sakinleştirmek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Koro halinde şarkı söylerken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kendi istediği hızda söylemesi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Şarkıyı ezberden söylememek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Grubun uyumuna ve şefin yönetimine uymak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en yüksek sesle bağıranın kazanması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aletlerinin bakımını ve korunmasını sağlamak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Aletleri kullanımdan sonra temizleyip kılıfında muhafaza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nemli ve tozlu yerlerde saklamak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güneşin altında uzun süre bırakmak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Aletin parçalarını sık sık değiştirmek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Türk müziği tarihinde önemli bir bestecimizdir?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Wolfgang Amadeus Mozart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 Sebastian Bach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Adnan Saygun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Ludwig van Beethoven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 söylenirken aşağıdakilerden hangisini yapmak en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Gülerek ve şakalaşarak söylemek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istediğimiz hızda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 ederek söylemek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 bir duruşla ve saygıyla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'piyano' terimi hangi gürlük düzeyini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şiddette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güçlü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Hafif (yavaş sesle)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müzik eserinin 'allegro' hızında çalınması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giderek hızlanması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orta hızda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Eserin çok hızlı çalınması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çok yavaş çalınması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Notalar dizisinde 'do' notasından sonra gelen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dörtlük ölçü biriminde bir ölçü içerisinde toplam kaç vuruşluk nota değeri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Müziksel bir cümlenin bittiğini nasıl anlarız?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yüksek sesle söylenmesiyle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hızlı çalınmasıyla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Melodinin bir duraklama veya bitiş hissi vermesiyle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Çalgı sesinin tamamen kesilmesiyle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vurmalı çalgıdır?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Nefesli çalgıların temel çalışma prensibi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Tellerin titreştirilmesi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Havanın çalgı içindeki sütununda titreştirilmesi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yüzeye vurulması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 ile sürtünme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Yaylı çalgıların en önemli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parmaklarla vurularak çalınması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Tuşlara basılarak ses çıkarılması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Sesin bir yayın tellere sürtülmesiyle oluşması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İçine hava üflenerek çalınması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 ile Türk Halk Müziği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müziğinin sadece çocuk şarkılarından oluşması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arasında hiçbir fark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müziğinde nota kullanılmaması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 müziğinin daha çok saray ve şehir kültürüne, halk müziğinin ise kırsal yaşam ve geleneklere dayanması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kültürüne verdiği önem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gereksiz bir uğraş olduğunu düşünmüştür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sadece yabancı dillerde yapılması gerektiğini savunmuştur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 sadece askeri törenlerde gerekli görmüştür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Müziği, bir milletin medeniyet seviyesinin göstergesi olarak görmüştür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konser salonunda müzik dinlerken aşağıdakilerden hangisi görgü kuralıdır?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 bitmeden alkışlamak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 boyunca sessizce dinlemek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Telefonla oyun oynamak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Yanımızdakiyle yüksek sesle konuşmak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'ninni'nin temel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ve neşeli bir tempoda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Karmaşık ritimlerle çalınması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Çocukları uyutmak için söylenen, sakin ve huzurlu bir müzik türü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büyük salonlarda söylenmesi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Koro halinde şarkı söylerken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Koro şefinin işaretlerine uymak ve uyum içinde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hızlı şarkılar seçmek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kendi istediği melodiyi söylemesi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Diğerlerinden daha yüksek sesle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aletlerinin bakımı ve korunması için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Kullanılmadığı zamanlarda kılıfında veya güvenli bir yerde muhafaza edilmelidir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Nemli ve doğrudan güneş alan yerlerde bırakılmalıdır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Tozlanması için temizlenmemelidir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Çocukların ulaşabileceği her yerde açık bırakılmalıdır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 söylerken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söyler gibi dans etmeliyiz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nakarat kısmını söylemeliyiz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Etrafa bakarak söylemeliyiz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Hazırolda ve dik durmalıyız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eğitimine verdiği önemi en iyi anlatan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sadece eğlence olduğunu düşünmüştür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sadece askeri törenlerde çalınmasını istemiştir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Müziğin modernleşmede önemli bir yeri olduğunu savunmuştur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sadece yabancı dillerde olması gerektiğini söylemiştir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konser salonunda müzik dinlerken uymamız gereken en önemli görgü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Sessizce dinlemek ve sanatçıya saygı duymak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yanımızdakiyle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Telefonla oyun oynamak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Şarkılara yüksek sesle eşlik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Marşı'mızın ilk iki kıtası hangi törenlerde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bayramlarda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okul çıkışlarında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Törenlerde ve bayrak çekilirken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Atatürk, Türk müziğinin gelişmesi için aşağıdakilerden hangisini desteklemiştir?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Müzik okullarının açılmasını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halk türkülerinin yasaklanmasını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sadece sarayda kalmasını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aletlerinin kaldırılmasını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dinlerken başkalarını rahatsız etmemek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Kulaklık kullanmalı veya sesi kısık tutmalıyız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gece dinlemeliyiz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 çok yüksek sesle açmalıyız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Dışarıya doğru bağırmalıyız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Zeki Üngör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konusunda söylediği 'Sanatsız kalan bir milletin hayat damarlarından biri kopmuş demektir' sözü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resim sanatını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yasaklanması gerektiğini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gereksizliğini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Sanatın toplumsal önemini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Konser sırasında bir eser bittiğinde ne yapılması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salonu terk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Islık çalmak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Sanatçıları alkışlamak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yapmadan oturmak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Adnan Saygun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 Zeki Üngör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Reşit Rey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