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bireysel bir yetenek veya ilgi alanı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forması giymek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Resim yapmaktan hoşlanmak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servis ile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sabah kahvaltı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kimlik belgemizde aşağıdaki bilgilerden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T.C. Kimlik 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sevilen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büyüklerimizle geçmiş hakkında yaptığımız görüşmelere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Sözlü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günlük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kartımızdaki 'Seri No'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Belgenin numarasını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saatini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Ailenin oturduğu 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ağacı oluştururken aşağıdakilerden hangisinden yararlanırız?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ders programından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 büyüklerimizin anılarından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haberlerinden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 raporlarından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ilgi alanına örnek verilebilir?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uyumak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Satranç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fırçalamak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kartımızı kaybettiğimizde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 müdürlüğüne başvurmalıyız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Kimseden yardım istememeliyiz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tane uydurmalıyız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Başkasının kimliğini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tarih çalışması yaparken en çok kime danışmalıyız?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arkadaşımıza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 büyüklerimize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geçen birine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 bakkalına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özelliklerimizle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Yeteneklerimizi keşfetmek zaman alabilir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derslerde başarılı olmalıyız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yetenekleri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Yeteneklerimizi gizlemeliyiz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cüzdanında yer alan 'Kan Grubu' bilgisi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Okulda notlarımıza bakılması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 durumlarında kolaylık sağlaması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 seçimi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yaparken kullanılması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 kullanılan eski eşyaların hikayesini öğrenmek hangi çalışmaya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güvenliği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Sözlü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Kroki çizimi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bireysel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 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mevcudu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 bir dinleyici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tarihimizi araştırmak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Kültürümüzü ve köklerimizi anlamamızı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harçlık almamızı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daha çabuk bitirmemizi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 üzerinde bulunmayan bilgi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 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sevdiği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Yeteneklerimizi geliştirmek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paylaşmamalıyız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pratik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 hangi şehirde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'Sütçü İmam' hangi şehrimizin savunmasında rol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ilk gittiği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 Askeri Rüştiyesi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Şemsi Efendi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Mahalle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Manastır Askeri İdadisi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Ulusal Egemenlik ve Çocuk Bayramı'nı kim çocuklara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döneminde kadın kahramanlarımızdan hangisi 'Şerife Bacı'dır?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 kullanmıştır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Hemşirelik yapmıştır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Öğretmenlik yapmıştır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Mühimmat taşırken donarak şehit olmuştur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asker olma hayali hangi okulda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 Askeri Rüştiyesi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Şemsi Efendi Mektebi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Atatürk'ü Anma, Gençlik ve Spor Bayramı hangi olayın yıl dönümüdür?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bitişi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Samsun'a çıkış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annesinin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Makbule Hanım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Zübeyde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Hanım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Hanım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Hasan Tahsin hangi şehrin işgalinde ilk kurşunu sıkmıştır?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eğitim hayatında 'Manastır' hangi okulda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Askeri İdadi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Anaokulu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bayramlarımızda aşağıdakilerden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Törenler düzenleriz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 tatil ederiz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hazırlık yaparız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askeri okulda matematik öğretmeninin ona verdiği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görev alan 'Nene Hatun' hangi cephede kahramanlık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Aziziye Tabyası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babasının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Efendi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İsmail Efendi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Ali Rıza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Bayramı hangi tarihte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eliyle yapılan her 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Beşeri unsur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unsur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yerin kuş bakışı görünüşünün kaba taslak çizimine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Kroki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doğru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dışarı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Pencereye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Güneşin doğduğu yöne sağ kolumuzu uzatırsak, önümüz hangi yönü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hava durumu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Bugün hava yağmurlu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Burası çok kurak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kar yağar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Yazları sıcak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Selden korunmak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kenarına ev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Çöpü dereye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yataklarına ev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Ağaçlandırma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Kroki çiziminde aşağıdakilerden hangisine gerek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 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isimleri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yapılar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beşeri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durumu verilerini kim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müdürü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