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bireysel bir yetenek veya ilgi alanı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forması giymek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yapmaktan hoşlanmak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Okula servis ile gitmek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sabah kahvaltı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Resmi kimlik belgemizde aşağıdaki bilgilerden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T.C. Kimlik 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Soyadı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sevilen yemek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yeri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Aile büyüklerimizle geçmiş hakkında yaptığımız görüşmelere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Tiyatro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 tarih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günlük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Kimlik kartımızdaki 'Seri No'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Belgenin numarasını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saatini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 uzunluğunu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Ailenin oturduğu evi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Aile ağacı oluştururken aşağıdakilerden hangisinden yararlanırız?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ders programından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 büyüklerimizin anılarından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 haberlerinden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durumu raporlarından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ilgi alanına örnek verilebilir?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uyumak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Satranç oynamak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 fırçalamak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içmek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Kimlik kartımızı kaybettiğimizde aşağıdakilerden hangisini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müdürlüğüne başvurmalıyız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Kimseden yardım istememeliyiz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tane uydurmalıyız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Başkasının kimliğini kullanmalıyız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Sözlü tarih çalışması yaparken en çok kime danışmalıyız?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 arkadaşımıza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 büyüklerimize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Yoldan geçen birine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Mahalle bakkalına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Kişisel özelliklerimizle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Yeteneklerimizi keşfetmek zaman alabilir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derslerde başarılı olmalıyız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yetenekleri aynıdır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Yeteneklerimizi gizlemeliyiz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Nüfus cüzdanında yer alan 'Kan Grubu' bilgisi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Okulda notlarımıza bakılması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 durumlarında kolaylık sağlaması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 seçimi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Alışveriş yaparken kullanılması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Geçmişte kullanılan eski eşyaların hikayesini öğrenmek hangi çalışmaya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Bütçe planlama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güvenliği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 tarih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Kroki çizimi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bireysel bir özelliktir?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Öğretmenin adı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Sınıfın mevcudu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Okulun rengi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bir dinleyici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Aile tarihimizi araştırmak bize ne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Kültürümüzü ve köklerimizi anlamamızı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harçlık almamızı sağlar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 daha çabuk bitirmemizi sağlar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koşmamızı sağlar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Kimlik kartı üzerinde bulunmayan bilgi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Anne adı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Cinsiyet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tarihi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sevdiği renk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Yeteneklerimizi geliştirmek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uyumalıyız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Kimseyle paylaşmamalıyız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izlemeliyiz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pratik yapmalıyız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 hangi şehirde dünyaya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Selanik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Mücadele'de 'Sütçü İmam' hangi şehrimizin savunmasında rol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ilk gittiği okul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Selanik Askeri Rüştiyesi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Şemsi Efendi Mektebi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Mahalle Mektebi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Manastır Askeri İdadisi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23 Nisan Ulusal Egemenlik ve Çocuk Bayramı'nı kim çocuklara armağan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Fevzi Çakmak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Kazım Karabekir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İnönü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Mücadele döneminde kadın kahramanlarımızdan hangisi 'Şerife Bacı'dır?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Uçak kullanmıştır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Hemşirelik yapmıştır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Öğretmenlik yapmıştır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Mühimmat taşırken donarak şehit olmuştur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asker olma hayali hangi okulda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Mülkiye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Selanik Askeri Rüştiyesi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Mahalle Mektebi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Şemsi Efendi Mektebi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 Mayıs Atatürk'ü Anma, Gençlik ve Spor Bayramı hangi olayın yıl dönümüdür?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TBMM'nin açılışı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Cumhuriyetin ilanı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Savaşı'nın bitişi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Samsun'a çıkış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annesinin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Makbule Hanım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Zübeyde Hanım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Fatma Hanım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 Hanım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Hasan Tahsin hangi şehrin işgalinde ilk kurşunu sıkmıştır?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eğitim hayatında 'Manastır' hangi okulda geçmiştir?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İdadi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İlkokul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Üniversite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Anaokulu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bayramlarımızda aşağıdakilerden hangisini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Törenler düzenleriz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Okulları tatil ederiz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uyuruz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Kışlık hazırlık yaparız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askeri okulda matematik öğretmeninin ona verdiği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Mücadele'de görev alan 'Nene Hatun' hangi cephede kahramanlık göstermiştir?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Taarruz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Aziziye Tabyası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babasının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Efendi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Hasan Efendi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İsmail Efendi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Rıza Efendi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Bayramı hangi tarihte kutlanır?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 Mayıs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 Nisan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eliyle yapılan her şeye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Beşeri unsur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unsur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yerin kuş bakışı görünüşünün kaba taslak çizimine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Harita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doğal bir unsurdur?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Köprü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Deprem anında yapılması gereken en doğru hareket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 dışarı çıkmak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Pencereye koşmak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Çök-kapan-tutun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Asansöre binmek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Güneşin doğduğu yöne sağ kolumuzu uzatırsak, önümüz hangi yönü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hava durumu ifadesidir?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hava yağmurlu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Burası çok kurak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Kışın kar yağar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Yazları sıcak olur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Selden korunmak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kenarına ev yapmalıyız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Çöpü dereye atmalıyız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Dere yataklarına ev yapmalıyız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Ağaçlandırma yapmalıyız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Kroki çiziminde aşağıdakilerden hangisine gerek yoktur?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 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Sokak isimleri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Önemli yapılar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beşeri bir unsurdur?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Nehir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Tünel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durumu verilerini kim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Meteoroloji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Belediye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müdürü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