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 hangi şehirde dünyaya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Kemal, çocukluğunda hangi oyunu oynamayı severdi?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Askercilik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Saklambaç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Körebe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hangi tarihte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1881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1919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Kemal'in askerlik hayatındaki ilk rütbesi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Teğmen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Yüzbaşı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Binbaşı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 hangi şehirde dünyaya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 resmen hangi tarihte ilan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 Ağustos 1922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 Mayıs 1919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Marşı'mızın şairi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Mehmet Akif Ersoy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Seyfettin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Atatürk’ün annesinin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Zübeyde Hanım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Hanım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Hanım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Makbule Hanım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Büyük Millet Meclisi (TBMM) hangi tarihte açılmıştır?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1938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Temmuz 1923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Atatürk’ün 'Egemenlik kayıtsız şartsız milletindir' sözü hangi ilke ile yakından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Atatürk'e 'Gazi' unvanı ve 'Mareşal' rütbesi hangi savaştan sonra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annesinin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Ayşe Hanım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Zübeyde Hanım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Makbule Hanım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Hanım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İstiklal Marşı'mız hangi tarihte kabul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 1923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Kasım 1938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 Mart 1921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 Nisan 1920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'Yurtta sulh, cihanda sulh' sözü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bizim ülkemizde barış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savaşta başarı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 ve ülkemizde barış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Atatürk ilkelerinden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Monarşizm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Atatürk, Kurtuluş Savaşı'nı başlatmak için 19 Mayıs 1919'da hangi şehre çıkmıştır?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Sivas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Erzurum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ilanıyla birlikte devletimizin yönetim şekli ne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İmparatorluk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Atatürk, çocuklara armağan ettiği 23 Nisan gününü hangi bayram olarak kutlamamızı istemiştir?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ve Spor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Ulusal Egemenlik ve Çocuk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Atatürk'ün öğrenim gördüğü okullardan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 Sanatlar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 Fakültesi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 Fakültesi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Harbiye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bilime ve akla önem vermesi hangi ilkesiyle doğrudan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Kemal, okul hayatına ilk olarak hangi okulda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Mülkiye Rüştiyesi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Mahalle Mektebi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İdadi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İlkokulu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Kemal'e 'Kemal' ismini hangi öğretmeni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 öğretmeni Mustafa 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Naci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Yüzbaşı Mustafa Efendi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babasının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Rıza Efendi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Hafız Mehmet Efendi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Ragıp 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Hasan Efendi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Kemal, asker olmaya hangi okuldayken karar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İlkokulu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 Askeri Rüştiyesi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 Askeri İdadisi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Harp Okulu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kız kardeşinin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Makbule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Zeynep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Kemal, Manastır Askeri İdadisi'nde hangi arkadaşıyla edebiyata ilgi duymuştur?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Fuat Cebesoy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Ömer Naci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27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Atatürk, eğitimini tamamlamak için İstanbul'da hangi okula gitmiştir?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Selanik Hukuk Mektebi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Manastır Askeri Okulu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Şemsi Efendi Okulu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Harp Akademisi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