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27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Mustafa Kemal Atatürk hangi şehirde dünyaya gelmiştir?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İzmir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Selanik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27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Mustafa Kemal, çocukluğunda hangi oyunu oynamayı severdi?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Askercilik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Saklambaç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Misket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Körebe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27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 hangi tarihte doğmuştur?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1881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1919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1923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1938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27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Mustafa Kemal'in askerlik hayatındaki ilk rütbesi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Teğmen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Yüzbaşı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Albay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Binbaşı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27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Mustafa Kemal Atatürk hangi şehirde dünyaya gelmiştir?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Selanik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İzmir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27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 Cumhuriyeti resmen hangi tarihte ilan edilmiştir?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 Ağustos 1922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29 Ekim 1923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 Mayıs 1919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23 Nisan 1920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27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İstiklal Marşı'mızın şairi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Mehmet Akif Ersoy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Ömer Seyfettin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Ziya Gökalp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Namık Kemal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27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Atatürk’ün annesinin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Zübeyde Hanım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Fatma Hanım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Ayşe Hanım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Makbule Hanım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27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 Büyük Millet Meclisi (TBMM) hangi tarihte açılmıştır?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23 Nisan 1920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 Kasım 1938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29 Ekim 1923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 Temmuz 1923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27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Atatürk’ün 'Egemenlik kayıtsız şartsız milletindir' sözü hangi ilke ile yakından ilgilidir?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Cumhuriyetçilik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Laiklik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Halkçılık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Milliyetçilik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27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Mustafa Kemal Atatürk'e 'Gazi' unvanı ve 'Mareşal' rütbesi hangi savaştan sonra verilmiştir?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Taarruz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Sakarya Meydan Muharebesi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Çanakkale Savaşı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I. İnönü Savaşı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27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Atatürk'ün annesinin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Ayşe Hanım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Zübeyde Hanım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Makbule Hanım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Fatma Hanım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27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İstiklal Marşı'mız hangi tarihte kabul edilmiştir?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29 Ekim 1923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 Kasım 1938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12 Mart 1921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23 Nisan 1920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27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Atatürk'ün 'Yurtta sulh, cihanda sulh' sözü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bizim ülkemizde barış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savaşta başarı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çalışmak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Dünyada ve ülkemizde barış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27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Atatürk ilkelerinden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İnkılapçılık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Devletçilik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Cumhuriyetçilik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Monarşizm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27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Mustafa Kemal Atatürk, Kurtuluş Savaşı'nı başlatmak için 19 Mayıs 1919'da hangi şehre çıkmıştır?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Sivas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Erzurum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Samsun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27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Cumhuriyetin ilanıyla birlikte devletimizin yönetim şekli ne olmuştur?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Cumhuriyet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İmparatorluk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Padişahlık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Krallık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27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Atatürk, çocuklara armağan ettiği 23 Nisan gününü hangi bayram olarak kutlamamızı istemiştir?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Zafer Bayramı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Cumhuriyet Bayramı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Gençlik ve Spor Bayramı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Ulusal Egemenlik ve Çocuk Bayramı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27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Atatürk'ün öğrenim gördüğü okullardan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Güzel Sanatlar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Tıp Fakültesi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Hukuk Fakültesi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Harbiye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27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Atatürk'ün bilime ve akla önem vermesi hangi ilkesiyle doğrudan ilgilidir?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Laiklik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Devletçilik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Halkçılık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Milliyetçilik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27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Mustafa Kemal, okul hayatına ilk olarak hangi okulda başlamıştır?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Mülkiye Rüştiyesi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Mahalle Mektebi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Askeri İdadi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Şemsi Efendi İlkokulu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27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Mustafa Kemal'e 'Kemal' ismini hangi öğretmeni vermiştir?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Matematik öğretmeni Mustafa Bey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Ömer Naci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Yüzbaşı Mustafa Efendi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Şemsi Efendi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27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Atatürk'ün babasının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Ali Rıza Efendi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Hafız Mehmet Efendi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Ragıp Bey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Hasan Efendi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27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Mustafa Kemal, asker olmaya hangi okuldayken karar vermiştir?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Şemsi Efendi İlkokulu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Selanik Askeri Rüştiyesi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Manastır Askeri İdadisi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Harp Okulu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27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Atatürk'ün kız kardeşinin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Makbule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Emine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Zeynep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Fatma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27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Mustafa Kemal, Manastır Askeri İdadisi'nde hangi arkadaşıyla edebiyata ilgi duymuştur?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İsmet İnönü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Fevzi Çakmak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Ali Fuat Cebesoy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Ömer Naci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27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Atatürk, eğitimini tamamlamak için İstanbul'da hangi okula gitmiştir?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Selanik Hukuk Mektebi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Manastır Askeri Okulu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Şemsi Efendi Okulu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Harp Akademisi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