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uzun nehri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Fırat Nehri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 Nehri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 Nehri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Amazon Nehri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ABD'nin en önemli nehirlerinden biri olan, birçok eyaletten geçen nehir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Mississippi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Hindistan'da kutsal kabul edilen nehir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Ganj Nehri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Amazon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Avrupa'nın en uzun nehri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Yerin altındaki katmanların hareket etmesiyle oluşan, yeryüzünün sallanmasına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Fırtına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Aşırı yağışlar sonucu akarsuların taşarak çevresini su altında bırakmasına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 altındaki sıcak ve erimiş kayaların yeryüzüne püskürdüğü dağlara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Yanardağ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anında binaların içinde yapılması gereken en güvenli hareket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Asansöre binmek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Merdivenlere koşmak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Pencereden atlamak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Çök-Kapan-Tutun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Yanardağdan püsküren sıcak ve akışkan maddeye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 felaketinden korunmak için aşağıdakilerden hangisini yapmak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Toprağı betonla kaplamak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Dere yataklarına ev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Ormanları kesmek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Ağaçlandırma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Depremin şiddetini ölçen alete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Kronometre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Sismograf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Hazar Denizi, isminde 'deniz' geçmesine rağmen aslında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Dünyanın en büyük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 bir akarsu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Küçük bir havuz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afetlerden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Yanardağ patlaması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Trafik kazası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çantasında hangisinin bulunması gerekli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Oyuncak bebek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feneri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yardım çantası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 felaketinin etkisini azaltmak için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Dere yatakları doldurulmalı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Binalar daha yüksek yapılmalı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 kenarlarına barajlar yapılmalı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Yollar asfaltlanmalı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Yanardağ patlaması sırasında çevrede en çok neye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 seslerine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küllere ve lavlara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suyunun soğukluğuna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Ağaçların büyümesine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sırasında hangisini yapmamalıyız?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Asansörü kullanmalıyız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Sabitlenmiş eşyaların yanına çömelmeliyiz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Pencerelerden uzak durmalıyız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Sakin kalmalıyız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başkenti hangi ilimizdir?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Ülkemizin doğusunda yer alan komşu ülkelerden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Bulgaristan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yüksek dağı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Uludağ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Erciyes Dağı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Toros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Ağrı Dağı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toplam kaç coğrafi bölge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Ülkemizin içinden geçen ve Karadeniz'e dökülen en uzun nehrimiz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Dicle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Amazon Nehri hangi kıtada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Amerika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Bölgesi'nin denize kıyısı olan en büyük şehri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Muğla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güneyinde yer alan ve Akdeniz'e kıyısı olan ülkemiz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Gürcistan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Ermenistan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Çay tarımının en çok yapıldığı bölgemiz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büyük gölü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Beyşehir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Eğirdir Gölü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Marmara Bölgesi'nde yer alan ve iki kıtayı birbirine bağlayan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Kocaeli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Edirne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 Anadolu Bölgesi'nde yer alan ve 'Peri Bacaları' ile ünlü olan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Kayseri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Nevşehir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kuzeybatısında yer alan komşumuz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Azerbaycan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Anadolu Bölgesi'nde yer alan, tarihi evleriyle ünlü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Şanlıurfa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Gaziantep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Mardin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Diyarbakır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kalabalık bölgesi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Akdeniz Bölgesi'nde yer alan ve turizm denince akla gelen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Trabzon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büyük gölü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Eğirdir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Beyşehir Gölü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Afrika'da bulunan ve dünyanın en büyük tatlı su göllerinden biri olan göl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Baykal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Hazar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Loch Ness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Viktorya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nehirlerden hangisi Türkiye'den doğup yurt dışına dökülür?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Fırat Nehri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Nehri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derin gölü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Aral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Baykal Gölü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Superior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Mısır uygarlığının gelişmesini sağlayan ünlü nehir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Mississippi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Amazon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en uzun nehri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 Nehri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 Nehri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 Nehri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Volga Nehri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