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uzun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 Nehri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Nil Nehri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ABD'nin en önemli nehirlerinden biri olan, birçok eyaletten geçen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Mississippi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Hindistan'da kutsal kabul edilen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Ganj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Avrupa'nın en uzun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Volga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Yerin altındaki katmanların hareket etmesiyle oluşan, yeryüzünün sallanmasına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Aşırı yağışlar sonucu akarsuların taşarak çevresini su altında bırakmasına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 altındaki sıcak ve erimiş kayaların yeryüzüne püskürdüğü dağlara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Yanardağ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binaların içinde yapılması gereken en güvenli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Asansöre binmek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Merdivenlere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Pencereden atlamak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Çök-Kapan-Tutun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Yanardağdan püsküren sıcak ve akışkan maddeye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 felaketinden korunmak için aşağıdakilerden hangisini yapmak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Toprağı betonla kaplamak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yataklarına ev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 kesmek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Ağaçlandırma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Depremin şiddetini ölçen alete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Kronometre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Sismograf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Hazar Denizi, isminde 'deniz' geçmesine rağmen aslında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Dünyanın en büyük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akarsu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bir havuz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afetlerden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Yanardağ patlaması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Trafik kazası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çantasında hangisinin bulunması gerekli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Oyuncak bebek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feneri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yardım çantası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 felaketinin etkisini azaltmak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 doldurulmalı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Binalar daha yüksek yapılmalı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Akarsu kenarlarına barajlar yapılmalı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Yollar asfaltlanmalı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Yanardağ patlaması sırasında çevrede en çok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seslerine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 küllere ve lavlara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soğukluğuna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Ağaçların büyümesine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sırasında hangisini yapmamalıyız?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Asansörü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Sabitlenmiş eşyaların yanına çömelmeliyiz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Pencerelerden uzak durmalıyız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 kalmalıyız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başkenti hangi ilimizdir?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Ülkemizin doğusunda yer alan komşu ülkelerden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Bulgaristan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yüksek dağı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 Dağı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Toros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Ağrı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toplam kaç coğrafi bölge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Ülkemizin içinden geçen ve Karadeniz'e dökülen en uzun nehrimiz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Kızılırmak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Amazon Nehri hangi kıtada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Güney Amerika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Bölgesi'nin denize kıyısı olan en büyük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güneyinde yer alan ve Akdeniz'e kıyısı olan ülkemiz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Gürcistan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Ermenistan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Suriye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Çay tarımının en çok yapıldığı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Beyşehir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Eğirdir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Marmara Bölgesi'nde yer alan ve iki kıtayı birbirine bağlayan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Anadolu Bölgesi'nde yer alan ve 'Peri Bacaları' ile ünlü olan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Nevşehir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kuzeybatısında yer alan komşumuz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Bölgesi'nde yer alan, tarihi evleriyle ünlü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Şanlıurfa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Diyarbakır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kalabalık bölgesi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Bölgesi'nde yer alan ve turizm denince akla gelen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Eğirdir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Beyşehir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Afrika'da bulunan ve dünyanın en büyük tatlı su göllerinden biri olan göl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Baykal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Hazar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Loch Ness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Viktorya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nehirlerden hangisi Türkiye'den doğup yurt dışına dökülür?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Fırat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derin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Baykal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Superior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 uygarlığının gelişmesini sağlayan ünlü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Mississippi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39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en uzun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 Nehri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 Nehri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Volga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