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Evreni ve içindeki her şeyi kim yaratmıştır?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Doğa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Hayvanlar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İnsanlar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Allah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Allah'ın her şeyi bilmesi ne anlama gelir?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 da öğrenir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 da unutur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 da uyur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O'ndan hiçbir şey gizlenemez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Şükretmek hangi duygunun ifadesidir?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Korku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Teşekkür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Üzüntü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Kızgınlık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Allah her şeyi işittiğine göre nasıl dua etmeliyiz?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Kızarak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Koşarak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Saygıyla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Bağırarak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Dünyadaki bütün canlıları kim yaratmıştır?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İnsanlar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Bilim insanları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Allah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Sihirbazlar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Allah'ın gücü her şeye yeter mi?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Bazen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Hayır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Bilmiyorum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Evet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Allah'a şükretmek için ne yapmalıyız?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İyi işler yapmalıyız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Başkalarıyla yarışmalıyız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oyun oynamalıyız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uyumalıyız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İslam'ın ilk ve en temel şartı olan, Allah'ın birliğine ve Hz. Muhammed'in peygamberliğine inanmayı ifade eden söz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Besmele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Salavat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Kelime-i Şehadet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Kelime-i Tevhid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Müslümanlar günde kaç vakit namaz kılmakla yükümlüdür?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5 vakit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 vakit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 vakit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7 vakit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Hangi ayda Müslümanlar imsak vaktinden güneş batana kadar oruç tutarlar?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Ramazan ayı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Muharrem ayı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Şaban ayı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Recep ayı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Zengin olan Müslümanların, mallarının belli bir miktarını ihtiyaç sahiplerine vermesine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Sadaka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Kurban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Zekat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Fitre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Allah her şeyi bilir mi?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Bazen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Hayır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bazısını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Evet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Hac ibadeti hangi kutsal şehirde yerine getirilir?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İstanbul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Mekke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Medine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Kudüs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Namaz kılmadan önce yapılması gereken, el, yüz ve ayakların yıkanmasıyla oluşan temizliğe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Boy abdesti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Abdest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Teyemmüm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Gusül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İslam'ın beş şartından biri olan 'Hac' ibadeti kimler için farzdır?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Maddi durumu ve sağlığı yerinde olan Müslümanlara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yaşlılara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öğretmenlere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çocuklara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İslam'ın beş şartından biri değildir?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Zekat vermek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Kurban kesmek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Oruç tutmak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Namaz kılmak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Kelime-i Şehadet getiren bir kişi, Allah'ın varlığını ve birliğini kabul ettiğini belirtmiş olur. Bu ifade İslam'ın kaçıncı şartıdır?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Birinci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Dördüncü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Üçüncü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İkinci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Zekat verirken temel amaç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bayramlarda yemek yemek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arkadaşlara hediye almak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Toplumda yardımlaşma ve dayanışmayı sağlamak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Zenginlerin daha çok mal biriktirmesi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Oruç tutan bir Müslüman gün boyunca nelerden uzak durur?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uykudan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kitap okumaktan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Yeme, içme ve kötü davranışlardan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sudan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Namaz kılarken yöneldiğimiz, Mekke'de bulunan kutsal yapıya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Cami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Mescid-i Aksa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Minare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Kabe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İslam'ın beş şartından biri olan ve her gün beş vakit yerine getirdiğimiz ibadet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Hac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Zekât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Namaz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Oruç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Son peygamberimiz olan Hz. Muhammed (s.a.v.) nerede doğmuştur?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Medine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İstanbul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Mekke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Kudüs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İçimizden geçirdiğimiz duaları kim işitir?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Arkadaşlarımız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Öğretmenimiz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Allah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Ailemiz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Kur'an-ı Kerim hangi peygambere indirilmiştir?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Hz. İbrahim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Hz. Muhammed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Hz. Musa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Hz. İsa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Allah'ın bir ve tek olduğunu ifade eden kavram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Şükür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Tevhid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Sabır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Adalet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Ramazan ayında tuttuğumuz ibadet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Namaz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Sadaka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Oruç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Hac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İslam'ın kutsal kitabı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Kur'an-ı Kerim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Zebur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Tevrat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İncil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işe başlarken 'Allah'ın adıyla' demek için hangi ifadeyi kullanırız?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Kelime-i Şehadet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Besmele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Tekbir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Hamdele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Namaz kılmadan önce yaptığımız temizliğe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Boy abdesti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Abdest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Gusül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Teyemmüm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İslam dininde zengin olan Müslümanların ihtiyaç sahiplerine verdiği paraya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Borç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Hediye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Harçlık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Zekât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Hz. Muhammed'in (s.a.v.) 'Emin' lakabıyla anılmasının sebebi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Zengin olması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Çok iyi ata binmesi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Güvenilir ve dürüst olması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Çok hızlı koşması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güzel ahlaklı bir davranış değildir?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Yalan söylemek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Doğru sözlü olmak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Yardımlaşmak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Saygılı olmak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Kur'an-ı Kerim'in ilk suresi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Fatiha Suresi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Nas Suresi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Felak Suresi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İhlas Suresi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Allah'a şükretmenin en güzel yolu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Ağlamak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Dua etmek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Bağırmak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Küsmek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Müslümanların ibadet ettikleri yere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Sinagog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Cami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Okul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Kilise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Güneşi, ayı ve yıldızları kim yaratmıştır?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Allah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Teknoloji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Rüzgar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İnsanlar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Allah bizim neler yaptığımızı görür mü?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Bazen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Evet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Hayır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gündüz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Allah'ın bizi her an duyduğunu bilmek bizde nasıl bir duygu oluşturur?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Şaşkınlık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Korku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Sıkıntı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Güven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Nimetler için Allah'a ne demeliyiz?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Şükür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Sessizlik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İtiraz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Kızgınlık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Doğadaki çiçekleri kim yaratmıştır?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Sanatçılar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Allah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Makineler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Çocuklar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