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 ve içindeki her şeyi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her şeyi bilmesi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öğrenir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unutur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 da uyur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O'ndan hiçbir şey gizlenemez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Şükretmek hangi duygunun ifadesidir?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Teşekkür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işittiğine göre nasıl dua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Saygıyla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bütün canlıları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insanları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Sihirbazlar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gücü her şeye yeter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Bilmiyorum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 işler yapmalıyız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Başkalarıyla yarışmalıyız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ve en temel şartı olan, Allah'ın birliğine ve Hz. Muhammed'in peygamberliğine inanmayı ifade eden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Salavat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Tevhid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 günde kaç vakit namaz kılmakla yükümlüdür?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vakit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vakit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vakit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ayda Müslümanlar imsak vaktinden güneş batana kadar oruç tutarlar?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olan Müslümanların, mallarının belli bir miktarını ihtiyaç sahiplerine vermesine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her şeyi 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yapılması gereken, el, yüz ve ayakların yıkanmasıyla oluşan temizliğe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'Hac' ibadeti kimler için farzdır?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Maddi durumu ve sağlığı yerinde olan Müslümanlara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öğretmenlere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İslam'ın beş şartından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Kurban kesmek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 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Kelime-i Şehadet getiren bir kişi, Allah'ın varlığını ve birliğini kabul ettiğini belirtmiş olur. Bu ifade İslam'ın kaçıncı şartıdır?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Dördüncü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Üçüncü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Zekat verirken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bayramlarda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arkadaşlara hediye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Toplumda yardımlaşma ve dayanışmayı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Zenginlerin daha çok mal biriktirmesi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Oruç tutan bir Müslüman gün boyunca nelerden uzak durur?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uykudan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kitap okumaktan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Yeme, içme ve kötü davranışlardan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kılarken yöneldiğimiz, Mekke'de bulunan kutsal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ve her gün beş vakit yerine getirdiğimiz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peygamberimiz olan Hz. Muhammed (s.a.v.) nerede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İçimizden geçirdiğimiz duaları kim işitir?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Ailemiz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hangi peygambere indirilmiştir?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İbrahim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Muhammed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Musa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İsa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bir ve tek olduğunu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tuttuğumuz ibadet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kutsal kitabı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Kur'an-ı Kerim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Tevrat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'Allah'ın adıyla' demek için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Kelime-i Şehadet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Besmele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Hamdele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 kılmadan önce yaptığımız temizliğe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abdesti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Gusül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Teyemmüm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dininde zengin olan Müslümanların ihtiyaç sahiplerine verdiği paraya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Harçlık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(s.a.v.) 'Emin' lakabıyla anılmasının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ata binmesi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Güvenilir ve dürüst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güzel ahlaklı bir davranış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sözlü olmak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Saygılı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ilk suresi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Fatiha Suresi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 Suresi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Felak Suresi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İhlas Suresi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Allah'a şükretmenin en güzel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ibadet ettikleri yere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Sinagog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Güneşi, ayı ve yıldızları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 bizim neler yaptığımızı görür mü?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gündüz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bizi her an duyduğunu bilmek bizde nasıl bir duygu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Şaşkınlık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Nimetler için Allah'a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çiçekleri kim yaratmıştır?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