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renklerden hangisi 'ana renk' grubunda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yaparken boyaları karıştırmak için kullanılan oval şeklindeki tahtaya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Fırça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Şövale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Tuval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Palet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Çini sanatında en çok kullanılan temel renkler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 ve Siyah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 ve Beyaz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 ve Kahverengi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Pembe ve Gri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Sıcak renkler grubunda hangisi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Üç kenarı ve üç köşesi olan şekil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Dikdörtgen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Kumaş üzerine ipliklerle yapılan süsleme sanatına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Nakış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Ebû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yaparken kullanılan, üzerine boya yapılan bez kaplı çerçeveye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Şövale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Palet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Fırça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Tuval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yaparken makası nasıl tutmalıyız?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 taşımalı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Ucu bize bakmalı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Ucu aşağı bakmalı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Havaya kaldırmalı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'kırık çizgi'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çizgi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Dalgalı çizgi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Zikzak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Nokta çalışması yaparken kağıdın yüzeyini nasıl doldururuz?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Çizerek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Noktalar koyarak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Boyayarak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Karalayarak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ana renktir?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Dört kenarı birbirine eşit olan geometrik şekil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Dikdörtgen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Sarı ve mavi rengi karıştırırsak hangi ara rengi elde ederiz?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Kahverengi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Pembe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Güneşi hangi renk grubuyla boyarsak sıcak bir his verir?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beyaz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Soğuk renkler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 renkler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siyah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Üçgen, kare ve daireyi ne olarak adlandırırız?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Fırça türleri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Çizgiler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Geometrik şekiller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ağaç gövdesine dokunduğumuzda hissettiğimiz pürüzlü yapıya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Kağıdı katlayarak figür yapma sanatına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Origami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Atık bir pet şişeden kalemlik yapmak hangi sanat türüne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 boyutlu tasarım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boyama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Kağıt katlama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boyutlu resim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 hamuru ile şekil yaparken en çok neyimizi kullanırız?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Parmaklarımızı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Fırçamızı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Yapıştırıcımızı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Makasımızı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Parmağımızı boyaya batırıp kağıda bastırmaya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ağaç yaprağını boyayıp kağıda bastırmak hangi çalışmadır?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resim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nesne baskısı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Origami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yaptıktan sonra fırçalarımızı nasıl bırakmalıyız?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Boya içinde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Yıkanmış ve düzenli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Kirli ve dağınık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döneminden günümüze ulaşan, cam üzerine yapılan geleneksel süsleme sanatı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Ebru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Hüsn-i Hat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Vitray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Tezhip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Hayalimizdeki bir canavarı resmetmek için neyi kullanırız?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cetvel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Hayal gücü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siyah renk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geometrik şekiller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yaparken makasla çalışırken nelere dikkat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Dikkatli kullanmalıyız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Ağzımızda tutmalıyız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Arkadaşımıza atmalıyız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 kesmeliyiz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'kırık çizgi'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Zikzak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Dalgalı çizgi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çizgi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Kağıdın üzerini küçük noktalarla doldurmaya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Noktalama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Çizgileme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ana renklerden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Sarı ve mavi rengi karıştırırsak hangi ara renk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Pembe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'sıcak' bir renktir?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Lacivert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Üçgen, kare ve daire gibi şekillerle resim yapmaya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Süsleme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Kompozisyon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ağaç gövdesine dokunduğumuzda hissettiğimiz pürüzlü yapıya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Biçim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Kağıdı katlayarak şekil verme sanatına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Origami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Ünlü 'Kaplumbağa Terbiyecisi' tablosunun ressamı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 Hamdi Bey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Fikret Mualla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Bedri Rahmi Eyüboğlu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Abidin Dino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Atık malzemelerle yapılan üç boyutlu çalışmalara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Tasarım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yaparken boyayı kağıda veya tuvale aktarmaya yarayan araca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Fırça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Palet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Tuval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Şövale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Kırmızı ve sarı renklerini karıştırırsak hangi rengi elde ederiz?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Toprak ve çamurdan yapılan, fırınlanarak şekil verilen el sanatına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Seramik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Oymacılık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geometrik şeklin köşesi yoktur?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Kağıt üzerine güzel yazı yazma sanatına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