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renklerden hangisi 'ana renk' grubunda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boyaları karıştırmak için kullanılan oval şeklindeki tahtaya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Şövale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Tuval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Çini sanatında en çok kullanılan temel renkler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ve Siyah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Mavi ve Beyaz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 ve Kahverengi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 ve Gri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Sıcak renkler grubunda hangisi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 kenarı ve üç köşesi olan şekil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Kumaş üzerine ipliklerle yapılan süsleme sanatına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Nakış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Ebû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kullanılan, üzerine boya yapılan bez kaplı çerçeveye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Şövale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Tuval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makası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taşımalı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Ucu bize bakmalı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Ucu aşağı bakmalı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Havaya kaldırmalı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'kırık çizgi'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Dalgalı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Zikzak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Nokta çalışması yaparken kağıdın yüzeyini nasıl doldururuz?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Noktalar koyarak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Boyayarak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Karalayarak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ana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kenarı birbirine eşit olan geometrik şekil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rengi karıştırırsak hangi ara rengi elde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Güneşi hangi renk grubuyla boyarsak sıcak bir his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Üçgen, kare ve daireyi ne olarak adlandırırız?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 türleri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Geometrik şekiller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ağaç gövdesine dokunduğumuzda hissettiğimiz pürüzlü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Kağıdı katlayarak figür yapma sanatına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bir pet şişeden kalemlik yapmak hangi sanat türüne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 boyutlu tasarım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boyama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katlama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boyutlu resim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hamuru ile şekil yaparken en çok neyimizi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Parmaklarımızı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Yapıştırıcımızı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Makasımızı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Parmağımızı boyaya batırıp kağıda bastırmaya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ağaç yaprağını boyayıp kağıda bastırmak hangi çalışmadır?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resim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nesne baskısı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yaptıktan sonra fırçalarımızı nasıl bırakmalıyız?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 içinde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Yıkanmış ve düzenli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Kirli ve dağınık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döneminden günümüze ulaşan, cam üzerine yapılan geleneksel süsleme sanatı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Hüsn-i 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Vitray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Hayalimizdeki bir canavarı resmetmek için neyi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cetvel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Hayal gücü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renk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geometrik şekiller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makasla çalışırken nelere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Dikkatli kullanmalıyız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Ağzımızda tutmalıyız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Arkadaşımıza atmalıyız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kesmeliyiz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'kırık çizgi'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Zikzak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Dalgalı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çizgi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Kağıdın üzerini küçük noktalarla doldurmaya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Noktalama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ana renklerden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rengi karıştırırsak hangi ara renk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'sıcak' bir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Lacivert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Üçgen, kare ve daire gibi şekillerle resim yapmaya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Süsleme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Kompozisyon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ağaç gövdesine dokunduğumuzda hissettiğimiz pürüzlü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Biçim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Kağıdı katlayarak şekil verme sanatına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'Kaplumbağa Terbiyecisi' tablosunun ressamı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Osman Hamdi Bey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Fikret Mualla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Bedri Rahmi Eyüboğlu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Abidin Dino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malzemelerle yapılan üç boyutlu çalışmalara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Tasarım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boyayı kağıda veya tuvale aktarmaya yarayan araca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Fırça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Tuval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Şövale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ve sarı renklerini karıştırırsak hangi rengi elde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Toprak ve çamurdan yapılan, fırınlanarak şekil verilen el sanatına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Seramik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Oymacılık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geometrik şeklin köşesi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Kağıt üzerine güzel yazı yazma sanatına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