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sorun yaşadığımızda ilk önce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bahçesindeki birine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yakın arkadaşımıza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başkanına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birincilerine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Dünyadaki tüm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teneffüslerde nasıl oynamalıyız?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Arkadaşlarımızı rahatsız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Birbirimizi iterek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kurallarına uyarak ve dikkatli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içinde 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elektrik prizleriyle oynamak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 çok pahalı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çarpabileceği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 kırılacağı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Prizlerin rengi kötü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yiyeceklerden hangisi sağlığımız için daha faydalıdır?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meyve ve sebze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karşıdan karşıya geçerken güvenli geçiş yerleri nerelerdir?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Virajlı yollar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Yaya geçitleri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halindeki araçların arkası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ortası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Atatürk'ü Anma, Gençlik ve Spor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kalemini isterken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 verir misin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söz alarak konuşmak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 bölmeyi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dinlemeyi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yaralanan bir arkadaşımızı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Kantinciye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 yere düşen kalemini toplayamadığında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Ailemizle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bireyleri hiç konuşmaz.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işlerini sadece anneler yapar.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bireyleri birbirine destek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tatillerde görüşürüz.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ellerimizi yıkamak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bitirmeyi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Mikroplardan korunmayı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kendi oyuncaklarını toplamak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Kaybolduğumuzda kime adresimizi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çocuğa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hayvanına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ışık kırmızı yanıyorsa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Otobüste giderken başımızı pencereden çıkarmak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Saçımız bozulur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Çarpmaya sebep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yavaşlarız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açık bırakmak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olmak için yemeklerden önce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sabunla yıkamalıyız.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Oyuncaklarımızla oynamalıyız.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uyumalıyız.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girerken öğretmenimize ve arkadaşlarımıza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parmak kaldırarak söz istemek hangi kurala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ilk yardım ihtiyacımız olduğunda kime gitmeliyiz?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hemşiresi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Düşen arkadaşımıza yardım etmek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oyuncaklarımızı toplamak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servisinden inerken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Servisin tamamen durmasını beklemeliyiz.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hareket halindeyken inmeliyiz.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Eşyalarımızı koltukta unutmalıyız.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koşarak karşıya geçmeliyiz.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 güvenli yolculuk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 kemeri takmalıyız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sarkmalıyız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lambasında 'dur' anlamına gelen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Ekim'de hangi bayramı kutlarız?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Topluluk içinde yaşarken başkalarına saygılı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istediklerimizi yapmalıyız.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almalıyız.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yüksek sesle konuşmalıyız.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Konuşan kişinin sözünü kesmemeliyiz.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günde kaç kez fırçalamak sağlığımız için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ve akşam olmak üzere en az iki kez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sabahları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Günde beş kez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karşıdan karşıya geçerken ilk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Arabaların durmasını beklemeden yürümeliyiz.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geçmeliyiz.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sola, sonra sağa, tekrar sola bakmalıyız.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geçmeliyiz.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