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bir sorun yaşadığımızda ilk önce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bahçesindeki birine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yakın arkadaşımıza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 başkanına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Ulusal Egemenlik ve Çocuk Bayramı'nı kime armağan etmiştir?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Ailelere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Öğretmenlere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okul birincilerine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Dünyadaki tüm çocuklara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teneffüslerde nasıl oynamalıyız?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Arkadaşlarımızı rahatsız ederek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Birbirimizi iterek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Oyun kurallarına uyarak ve dikkatli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Sınıfın içinde koşarak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elektrik prizleriyle oynamak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 çok pahalı olduğu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Elektrik çarpabileceği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 kırılacağı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Prizlerin rengi kötü olduğu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yiyeceklerden hangisi sağlığımız için daha faydalıdır?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Asitli içecekler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Taze meyve ve sebze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Trafikte karşıdan karşıya geçerken güvenli geçiş yerleri nerelerdir?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Virajlı yollar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Yaya geçitleri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Park halindeki araçların arkası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Yolun ortası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 Mayıs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Atatürk'ü Anma, Gençlik ve Spor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arkadaşımızdan kalemini isterken hangisini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Lütfen verir misin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 şunu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ver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 ver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söz alarak konuşmak neyi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 bölmeyi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Düzenli dinlemeyi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yaralanan bir arkadaşımızı kime haber vermeliyiz?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Kantinciye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Bahçıvana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Öğretmenimize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Arkadaşımız yere düşen kalemini toplayamadığında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Yardım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Bakmamalıyız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Ailemizle ilgili aşağıdaki ifadelerden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Aile bireyleri hiç konuşmaz.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işlerini sadece anneler yapar.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Aile bireyleri birbirine destek olur.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tatillerde görüşürüz.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önce ellerimizi yıkamak ne sağlar?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Suyu bitirmeyi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Mikroplardan korunmayı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yemeyi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Gazlı içecek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Atkı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 kendi oyuncaklarını toplamak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Yasak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Sorumluluk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Kaybolduğumuzda kime adresimizi söylemeliyiz?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 bir çocuğa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Sokak hayvanına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Tanımadığımız birine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ışık kırmızı yanıyorsa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Geçmeliyiz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Beklemeliyiz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Otobüste giderken başımızı pencereden çıkarmak neden tehlikelidir?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Saçımız bozulur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Çarpmaya sebep olur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Üşürüz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yavaşlarız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fırçalarken suyu açık bırakmak neye sebep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İsrafa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Güzelliğe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Temizliğe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Deprem anında yapılması gereken en güvenli hareket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Çök-kapan-tutun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Dans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olmak için yemeklerden önce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Ellerimizi sabunla yıkamalıyız.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 izlemeliyiz.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Oyuncaklarımızla oynamalıyız.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uyumalıyız.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 hangi bayramımızdır?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Çocuk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Sınıfa girerken öğretmenimize ve arkadaşlarımıza ne demeliyiz?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Günaydın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Kaçın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Susun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Güle güle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parmak kaldırarak söz istemek hangi kurala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Trafik kuralı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 kuralı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Sınıf kuralı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 ilk yardım ihtiyacımız olduğunda kime gitmeliyiz?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Hizmetli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müdürü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Kütüphaneci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hemşiresi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Düşen arkadaşımıza yardım etmek nasıl bir davranıştır?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Kötü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Gereksiz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Yemekten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Diş fırçalamak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sağlıklı bir besindir?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Gazoz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Şeker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Elma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Cips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dışarı çıkarken hangisini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Şort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Tişört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Evdeki oyuncaklarımızı toplamak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Anneye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Kardeşe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Bize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Annemizin annesine ne deriz?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Teyze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Anneanne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Babaanne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servisinden inerken nasıl davranmalıyız?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Servisin tamamen durmasını beklemeliyiz.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hareket halindeyken inmeliyiz.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Eşyalarımızı koltukta unutmalıyız.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koşarak karşıya geçmeliyiz.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servisinde güvenli yolculuk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Emniyet kemeri takmalıyız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Ayağa kalkmalıyız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Camdan sarkmalıyız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Trafik lambasında 'dur' anlamına gelen renk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Yeşil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Kırmızı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29 Ekim'de hangi bayramı kutlarız?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Gençlik ve Spor Bayramı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Egemenlik ve Çocuk Bayramı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Cumhuriyet Bayramı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Zafer Bayramı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Topluluk içinde yaşarken başkalarına saygılı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istediklerimizi yapmalıyız.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Başkalarının eşyalarını izinsiz almalıyız.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Her zaman yüksek sesle konuşmalıyız.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Konuşan kişinin sözünü kesmemeliyiz.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Dişlerimizi günde kaç kez fırçalamak sağlığımız için gereklidir?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Haftada bir kez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Sabah ve akşam olmak üzere en az iki kez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sabahları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Günde beş kez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Yaya geçidinde karşıdan karşıya geçerken ilk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Arabaların durmasını beklemeden yürümeliyiz.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geçmeliyiz.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Önce sola, sonra sağa, tekrar sola bakmalıyız.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Koşarak geçmeliyiz.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