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çalgılardan hangisi telli bir Türk halk müziği çalgısıdır?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çalma hızını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"Çanakkale içinde vurdular beni" türküsü hangi şehrimizle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Kamıştan yapılan, hüzünlü ve ince bir sesi olan çalgımız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parçalarının başlangıcından bitişine kadar olan duygu değişimine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avuç arasına alınarak parmaklarla vurulan küçük çalgıya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ifadelerden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 telli bir çalgıdır.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Türküler halkımızın duygularını yansıtır.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Davul üflemeli bir çalgıdır.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Notalar müziğin alfabesidir.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çevremizdeki doğal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 zili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 ile çevresel sesleri karşılaştırdığımızda, hangisi sadece insana özgüdür?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 havlaması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esmesi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telli bir müzik aletidir?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davula sertçe vurduğumuzda çıkan ses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seslerin yüksekliğini ve süresini belirten işaretlere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düdüğün uzun süre çalması sesin hangi özelliğini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 sesi, fil sesine göre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kullanarak ritim oluşturmak için hangisini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çırpmak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Öğretmenimizin yaptığı ritmi tekrar ederken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 söylerken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 ol duruşunda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ilk kıtası hangi kelimeyle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Korkma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nefes almak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nefes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nefes almamalıyız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Derin nefes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Nefesimizi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duruş pozisyonu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 eğilmek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Arkaya yaslanmak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oturmak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dans ederken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Vücudumuzu hareket ettiririz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Hareketsiz dururuz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alkışlarız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kapatırız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Neşeli bir müzik dinlediğimizde kendimizi nasıl hissederiz?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Korkmuş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Müziğin temelinde olan, seslerin düzenli aralıklarla tekrarlanmasına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dinlerken başkalarını rahatsız etmemek için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 şarkı söylemeliyiz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Sessizce beklemeliyiz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Yerimizde zıplamalıyız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 zili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 ile aşağıdakilerden hangisi arasındaki farkı nasıl anlarız?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Kaynağı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Telli bir müzik aleti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jet uçağının çıkardığı ses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Trenin düdüğünü uzun süre çalması sesin hangi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'ince'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 çarpması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gürültüsü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 cıvıltısı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kullanarak ritim oluşturmak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çırparız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Öğretmenimizin yaptığı ritmi aynen tekrar 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Ritim kalıbı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 söylerken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 ol duruşunda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Üflemeli bir çalgı olan ve düğünlerimizde sıkça duyduğumuz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ilk kıtası hangi kelimeyle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Korkma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nota ismi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"Üsküdar'a gider iken aldı da bir yağmur" dizeleriyle başlayan eserimiz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İnce Bir Yoldayım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Ankara'nın Bağları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Katibim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Türküsü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 gerilerek yapılan ve tokmakla çalınan çalgımız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halk müziğimizin en önemli ozanlarından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Mozart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Beethoven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Aşık Veysel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da Vinci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Bağlamanın diğer adı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