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Trafikte karşıdan karşıya geçerken ilk önce hangisine bakmalıyız?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sola, sonra sağa, sonra tekrar sola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hangi bölgesi en çok yağış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arkadaşımızın fikrine katılmadığımızda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susturmalıyız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Onunla küsmeliyiz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 çerçevesinde kendi fikrimizi söylemeliyiz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en gelişmiş sanayi ve liman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Düğün, bayram gibi özel günlerde yapılan geleneksel bir dansımız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Ülkemizde herkesin kanun önünde eşit olması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istediğini yapabileceğini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Hukukun üstünlüğünü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Kuralların sadece çocuklar için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haklı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bireysel bir yetenek veya ilgi alanı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forması giymek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yapmaktan hoşlanmak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servis ile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sabah kahvaltı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 kimlik belgemizde aşağıdaki bilgilerden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T.C. Kimlik 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sevilen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yeri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büyüklerimizle geçmiş hakkında yaptığımız görüşmelere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günlük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kartımızdaki 'Seri No'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Belgenin numarasını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saatini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uzunluğunu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Ailenin oturduğu 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çocuk hakkı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görme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ders çalışmama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hizmeti alma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ağacı oluştururken aşağıdakilerden hangisinden yararlanırız?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ders programından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büyüklerimizin anılarından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haberlerinden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 raporlarından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ilgi alanına örnek verilebilir?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uyumak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fırçalamak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kartımızı kaybettiğimizde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müdürlüğüne başvurmalıyız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Kimseden yardım istememeliyiz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tane uydurmalıyız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Başkasının kimliğini kullanmalıyız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tarih çalışması yaparken en çok kime danışmalıyız?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arkadaşımıza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büyüklerimize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 geçen birine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bakkalına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özelliklerimizle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Yeteneklerimizi keşfetmek zaman alabilir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derslerde başarılı olmalıyız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yetenekleri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Yeteneklerimizi gizlemeliyiz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 cüzdanında yer alan 'Kan Grubu' bilgisi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Okulda notlarımıza bakılması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durumlarında kolaylık sağlaması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 seçimi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Alışveriş yaparken kullanılması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Geçmişte kullanılan eski eşyaların hikayesini öğrenmek hangi çalışmaya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planlama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güvenliği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Kroki çizimi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bireysel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Öğretmenin 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mevcudu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bir dinleyici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tarihimizi araştırmak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Kültürümüzü ve köklerimizi anlamamızı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harçlık almamızı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daha çabuk bitirmemizi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 üzerinde bulunmayan bilgi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 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sevdiği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Ülkemizin üç tarafını çevreleyen su kütlesine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Yeteneklerimizi geliştirmek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Kimseyle paylaşmamalıyız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pratik yapmalıyız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 hangi şehirde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Mücadele'de 'Sütçü İmam' hangi şehrimizin savunmasında rol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ilk gittiği okul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İdadisi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Ulusal Egemenlik ve Çocuk Bayramı'nı kim çocuklara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döneminde kadın kahramanlarımızdan hangisi 'Şerife Bacı'dır?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 kullanmıştır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Hemşirelik yapmıştır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Öğretmenlik yapmıştır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Mühimmat taşırken donarak şehit olmuştur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asker olma hayali hangi okulda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Atatürk'ü Anma, Gençlik ve Spor Bayramı hangi olayın yıl dönümüdür?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açılışı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bitişi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Samsun'a çıkış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annesinin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Zübeyde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Hasan Tahsin hangi şehrin işgalinde ilk kurşunu sıkmıştır?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gölge oyunumuz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Karagöz ve Hacivat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Bowling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eğitim hayatında 'Manastır' hangi okulda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İdadi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Anaokulu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yaşamda herkesin uyması gereken kurallara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Görgü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yüksek dağı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bayramlarımızdan biri olan 23 Nisan hangi gün olarak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Egemenlik ve Çocuk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toplumsal rollerimizden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ağaç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öğrenci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bulut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Ülkemizin yöresel yemeklerinden olan 'mantı' hangi şehrimizle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