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başkenti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Ankara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İzmir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Antalya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Trafikte karşıdan karşıya geçerken ilk önce hangisine bakmalıyız?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Arkamıza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sola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sağa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Önce sola, sonra sağa, sonra tekrar sola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hangi bölgesi en çok yağış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Karadeniz Bölgesi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Güneydoğu Anadolu Bölgesi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Ege Bölgesi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İç Anadolu Bölgesi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arkadaşımızın fikrine katılmadığımızda nasıl davranmalıyız?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Bağırmalıyız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Onu susturmalıyız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Onunla küsmeliyiz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Saygı çerçevesinde kendi fikrimizi söylemeliyiz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Ege Bölgesi'nin en gelişmiş sanayi ve liman şehri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Manisa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İzmir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Aydın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Düğün, bayram gibi özel günlerde yapılan geleneksel bir dansımız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Halay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Vals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Tango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Ülkemizde herkesin kanun önünde eşit olması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Herkesin istediğini yapabileceğini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Hukukun üstünlüğünü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Kuralların sadece çocuklar için olduğunu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zenginlerin haklı olduğunu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bireysel bir yetenek veya ilgi alanı olabilir?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 forması giymek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Resim yapmaktan hoşlanmak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Okula servis ile gitmek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sabah kahvaltı yapmak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Resmi kimlik belgemizde aşağıdaki bilgilerden hangisi yer almaz?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T.C. Kimlik No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Soyadı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En sevilen yemek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Doğum yeri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Aile büyüklerimizle geçmiş hakkında yaptığımız görüşmelere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Tiyatro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Deney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Sözlü tarih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Dijital günlük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Kimlik kartımızdaki 'Seri No'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Belgenin numarasını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Doğum saatini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Boy uzunluğunu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Ailenin oturduğu evi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çocuk hakkı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 görme hakkı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Hiç ders çalışmama hakkı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Sağlık hizmeti alma hakkı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 oynama hakkı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Aile ağacı oluştururken aşağıdakilerden hangisinden yararlanırız?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 ders programından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Aile büyüklerimizin anılarından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Teknoloji haberlerinden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 durumu raporlarından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ilgi alanına örnek verilebilir?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Düzenli uyumak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Satranç oynamak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Diş fırçalamak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 içmek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Kimlik kartımızı kaybettiğimizde aşağıdakilerden hangisini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Nüfus müdürlüğüne başvurmalıyız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Kimseden yardım istememeliyiz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bir tane uydurmalıyız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Başkasının kimliğini kullanmalıyız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Sözlü tarih çalışması yaparken en çok kime danışmalıyız?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Sınıf arkadaşımıza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Aile büyüklerimize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Yoldan geçen birine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Mahalle bakkalına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Kişisel özelliklerimizle ilgili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Yeteneklerimizi keşfetmek zaman alabilir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derslerde başarılı olmalıyız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Herkesin yetenekleri aynıdır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Yeteneklerimizi gizlemeliyiz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Nüfus cüzdanında yer alan 'Kan Grubu' bilgisi neden önemlidir?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Okulda notlarımıza bakılması 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Sağlık durumlarında kolaylık sağlaması için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Arkadaş seçimi için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Alışveriş yaparken kullanılması için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Geçmişte kullanılan eski eşyaların hikayesini öğrenmek hangi çalışmaya girer?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Bütçe planlama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İnternet güvenliği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Sözlü tarih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Kroki çizimi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Hangisi bireysel bir özelliktir?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Öğretmenin adı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Sınıfın mevcudu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Okulun rengi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İyi bir dinleyici olmak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Aile tarihimizi araştırmak bize ne kazandırır?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Kültürümüzü ve köklerimizi anlamamızı sağlar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fazla harçlık almamızı sağlar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Okulu daha çabuk bitirmemizi sağlar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hızlı koşmamızı sağlar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Kimlik kartı üzerinde bulunmayan bilgi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Anne adı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Cinsiyet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Doğum tarihi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En sevdiği renk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Ülkemizin üç tarafını çevreleyen su kütlesine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Deniz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Nehir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Okyanus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Yeteneklerimizi geliştirmek için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uyumalıyız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Kimseyle paylaşmamalıyız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izlemeliyiz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Düzenli pratik yapmalıyız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Mustafa Kemal Atatürk hangi şehirde dünyaya gelmiştir?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İzmir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Selanik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Milli Mücadele'de 'Sütçü İmam' hangi şehrimizin savunmasında rol almıştır?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Maraş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Urfa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Antep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Atatürk'ün ilk gittiği okul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Selanik Askeri Rüştiyesi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Şemsi Efendi Mektebi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Mahalle Mektebi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Manastır Askeri İdadisi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23 Nisan Ulusal Egemenlik ve Çocuk Bayramı'nı kim çocuklara armağan etmiştir?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Fevzi Çakmak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Kazım Karabekir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İsmet İnönü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Mustafa Kemal Atatürk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Milli Mücadele döneminde kadın kahramanlarımızdan hangisi 'Şerife Bacı'dır?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Uçak kullanmıştır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Hemşirelik yapmıştır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Öğretmenlik yapmıştır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Mühimmat taşırken donarak şehit olmuştur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Atatürk'ün asker olma hayali hangi okulda başlamıştır?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Mülkiye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Selanik Askeri Rüştiyesi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Mahalle Mektebi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Şemsi Efendi Mektebi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 Mayıs Atatürk'ü Anma, Gençlik ve Spor Bayramı hangi olayın yıl dönümüdür?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TBMM'nin açılışı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Cumhuriyetin ilanı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Kurtuluş Savaşı'nın bitişi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Samsun'a çıkış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Atatürk'ün annesinin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Makbule Hanım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Zübeyde Hanım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Fatma Hanım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Ayşe Hanım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Hasan Tahsin hangi şehrin işgalinde ilk kurşunu sıkmıştır?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Samsun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Antalya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İzmir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Geleneksel Türk gölge oyunumuz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Karagöz ve Hacivat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Bowling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Tiyatro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Satranç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Atatürk'ün eğitim hayatında 'Manastır' hangi okulda geçmiştir?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Askeri İdadi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İlkokul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Üniversite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Anaokulu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Toplumsal yaşamda herkesin uyması gereken kurallara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Görgü kuralları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Ödev kuralı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 kuralı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Sınav kuralı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en yüksek dağı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Toros Dağları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Ağrı Dağı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Uludağ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Erciyes Dağı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Milli bayramlarımızdan biri olan 23 Nisan hangi gün olarak kutlanır?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Gençlik ve Spor Bayramı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Cumhuriyet Bayramı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Zafer Bayramı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Ulusal Egemenlik ve Çocuk Bayramı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toplumsal rollerimizden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 durumu olmak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ağaç olmak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Bir öğrenci olmak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bulut olmak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Ülkemizin yöresel yemeklerinden olan 'mantı' hangi şehrimizle özdeşleşmiştir?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Kayseri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Trabzon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Muğla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Edirne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