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olan ve plaka kodu 06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Bölgesi'nde yer alan ve çayı ile meşhur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Artvin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Şeftalisi ile meşhur, Marmara Bölgesi'nde bulunan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Balıkesir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Tekirdağ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 ve baklavası ile ünlü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toplam kaç coğrafi bölge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Çanakkale Şehitliği hangi ilimizde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Balıkesir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Plaka kodu 16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Balıkesir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plaka kodu 35 olan büyük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 Bacaları ile ünlü olan, İç Anadolu Bölgesi'ndeki turistik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Plaka kodu 34 olan, Türkiye'nin en kalabalık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 hangi bölgemizde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Efes Antik Kenti hangi ilimiz sınırları içerisindedir?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Plaka kodu 07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olan Van Gölü hangi bölgemizdedir?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Mevlana Müzesi'nin bulunduğu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