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başkenti olan ve plaka kodu 06 olan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Karadeniz Bölgesi'nde yer alan ve çayı ile meşhur olan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Artvin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Şeftalisi ile meşhur, Marmara Bölgesi'nde bulunan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Balıkesir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Tekirdağ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Bölgesi'nde yer alan ve baklavası ile ünlü olan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Diyarbakır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Şanlıurfa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toplam kaç coğrafi bölge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Çanakkale Şehitliği hangi ilimizde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Balıkesir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Plaka kodu 16 olan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Balıkesir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yer alan ve plaka kodu 35 olan büyük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 Bacaları ile ünlü olan, İç Anadolu Bölgesi'ndeki turistik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Nevşehir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Plaka kodu 34 olan, Türkiye'nin en kalabalık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Antalya hangi bölgemizde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Akdeniz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Efes Antik Kenti hangi ilimiz sınırları içerisindedir?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Muğla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Plaka kodu 07 olan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Afyon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gölü olan Van Gölü hangi bölgemizdedir?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 Anadolu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15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Mevlana Müzesi'nin bulunduğu şehrimiz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Eskişehir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