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'İsim cümlesi' (Cümletü'l-İsmiyye) hangi tür kelime ile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cümlesinde işi yapan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'El-Kitabu müfidun' (Kitap faydalıdır) cümlesindeki 'müfidun' kelimesinin cümledeki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fiil cümlesidir?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El-beytu kebiyrun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Zehaba Muhammedun ile'l-medreseti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El-bintu cemiletun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Et-talibu müctehidun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İsim cümlesinin ilk öğesi olan ve kendisiyle cümleye başlanan kelimeye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'Ketebe'l-veledü'd-derse' (Çocuk dersi yazdı) cümlesinde 'El-veledü' kelimesinin irab konumu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cümleleri Arapçada genellikle hangi öğe ile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'Es-seferu uzun' cümlesinde 'uzun' karşılığı olarak gelecek kelime cümlenin hangi öğesi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isim cümlesidir?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Zehebe'l-mudirü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El-ustazu fil-fasli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Karae'l-ustazu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Yektübü't-talibu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cümlesinde yapılan işten etkilenen öğeye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Mefulün bih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'Ekele'l-veledü't-tuffahate' cümlesinde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El-veledü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Et-tuffahate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tamamı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fiil cümlesinin temel öğelerinden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Fas'ın başkenti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Rabat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Kazablanka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 Arapçasında 'Merhaba' anlamında kullanılan ve sıkça duyulan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Şukran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Ehlen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Keyfe halek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ülkelerden hangisinde 'Mağrip Arapçası' (Darija) konuşulur?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Kuveyt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Suudi Arabistan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Birleşik Arap Emirlikleri'nin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Doha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Abu Dabi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Dubai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'Kalem' kelimesinin çoğulu (cem-i teksir)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Lübnan ve Suriye bölgesinde konuşulan lehçe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 Arapçası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Körfez Arapçası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Şam Arapçası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 Arapçası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Umman'ın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San'a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Kuveyt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'Beyt' (بيت)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Cezayir'in resmi dili Arapça ile birlikte yaygın olarak kullanılan ikinci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Ürdün'ün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Beyrut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Körfez ülkelerinde (Suudi Arabistan, Katar vb.) konuşulan lehçelere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Sudan'ın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Cibuti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Standart Arapça'da (Fusha) haber bültenlerinde sıkça kullanılan 'manşet' kelimesinin Arapça karşılığı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المقال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المانشيت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الخبر العاجل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العنوان الرئيسي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'Nobel Edebiyat Ödülü'nü kazanan ilk Arap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Nizar Kabbani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medyasında 'son dakika' haberlerini ifade etmek için kullanılan kalıplaşmış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قديم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مفصل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خبر عاجل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صحفي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şiirinde modernizmin öncülerinden kabul edilen ve 'Filistin'in şairi' olarak anılan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Ahmed Şevki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İlyas Ebu Şebeke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medya metinlerinde 'basın toplantısı' anlamında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لقاء خاص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ندوة علمية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مؤتمر صحفي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حوار مفتوح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'roman' türünün Arapça karşılığı olan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شعر حر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رواية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مسرحية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قصة قصيرة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yayın yapan, merkezi Katar'da bulunan uluslararası haber kanalı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العربية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فرانس 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الجزيرة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سكاي نيوز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edebiyatının en önemli türlerinden olan ve 'kısa öykü' anlamına gelen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المقالة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السيرة الذاتية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المسرحية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القصة القصيرة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medya dilinde 'dışişleri bakanlığı' kurumunu ifade eden tamlama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وزارة الخارجية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الدفاع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العدل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الداخلية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'yazar' veya 'edip' anlamında kullanılan yaygın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صحفي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محقق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مذيع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كاتب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haber metinlerinde 'uluslararası toplum' kavramı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الشعب العربي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الرأي العام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المجتمع الدولي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المنظمات الحكومية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edebiyatının en ünlü klasik eserlerinden biri olan 'Binbir Gece Masalları'nın Arapçası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مقدمة ابن خلدون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ألف ليلة وليلة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كليلة ودمنة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حي بن يقظان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"الوقت كالسيف" (El-vaktü kes-seyf) atasözünün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 kılıç gibidir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paradır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ilaçtır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akar gider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"العلم في الصغر كالنقش في الحجر" ifadesi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hayatının zorluğunu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Okumanın önemini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Çalışkanlığın ödülünü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yaşta öğrenilen bilginin kalıcılığını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"Sükût ikrardan gelir" anlamını karşılayan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السكوت علامة الرضا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الجار قبل الدار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الوحدة خير من جليس السوء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الصبر مفتاح الفرج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"الجار قبل الدار" (El-câru kabled-dâr) atasözü neyi öğütler?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işlerini zamanında yapmayı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Misafirperver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değerini bilmeyi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 almadan önce komşuyu seçmeyi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