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Cumhuriyetçilik ilkesinin temelini oluşturan, egemenliğin kaynağının millete ait olması durumu anayasal hukukta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Egemenlik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'Laiklik' ilkesi doğrultusunda yapılan düzenlemelerden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Sümerbank'ın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Tevhid-i Tedrisat Kanunu'nun kabulü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Tarih Kurumu'nun kurulması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'Hayatta en hakiki mürşit ilimdir' sözü, en çok hangi ilkesiyle özdeşleşir?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ilkelerinin temel özelliği olarak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politikada yalnızlığı esas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 odaklı bir sistemdir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Dogmatik ve değişmez kurallar bütünüdür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Akılcı, bilimsel ve çağdaş bir yapıya sahiptir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1926 yılında Türkiye ile İngiltere arasında imzalanan ve Musul sorununun çözüldüğü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Montrö Boğazlar Sözleşmesi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Sadabat Paktı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Milletler Cemiyeti'ne (Cemiyet-i Akvam) üye olduğu yıl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Boğazlar üzerindeki tam egemenliğini sağladığı uluslararası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Sadabat Paktı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Montrö Boğazlar Sözleşmesi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Antantı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Nyon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döneminde Türkiye'nin batı sınırını korumak amacıyla Balkan devletleriyle kurduğu ittifak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Sadabat Paktı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Antantı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Bağdat Paktı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1937 yılında doğu sınırlarını güvence altına almak için İran, Irak ve Afganistan ile imzaladığı pakt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 Paktı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Paktı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Antantı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Sadabat Paktı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'Kırk asırlık Türk yurdu düşman elinde esir kalamaz' diyerek çözülmesine büyük önem verdiği mesele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Mübadelesi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 Sorunu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Okullar Sorunu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 Sorunu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Yabancı okullar sorununun çözümünde Türkiye'nin tavrı ne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Okulların kapatılmasına izin verilmiştir.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devletlerin müdahalesi kabul edilmiştir.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Okulların eğitim süresi uzatılmıştır.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Okullar tamamen Türk kanunlarına bağlanmıştır.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Atatürk'ün 'Milliyetçilik' ilkesinin temel niteliklerinden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Birleştirici ve bütünleştirici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Irkçılığa dayalı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Barışçı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Akılcı ve bilimsel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Lozan'dan sonra Türkiye ile Fransa arasında yaşanan ve Türk yargısının üstünlüğünün kabul edildiği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Kapitülasyonlar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Borçlar Sorunu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 Meselesi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Bozkurt-Lotus Olayı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döneminde dış politikada 'Yurtta sulh, cihanda sulh' ilkesiyle çelişen en büyük gelişme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mübadelesi gerginliği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Hatay'ın anavatana katılması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Montrö'nün imzalanması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Milletler Cemiyeti'ne giriş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1930'lu yıllarda dış politikada izlediği 'aktif tarafsızlık' politikasının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artan savaş tehlikesi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krizle mücadele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devletler kurma isteği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 ile ittifak arayışı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Nüfus Mübadelesi sorunu Türkiye ile hangi devlet arasında yaşanmıştır?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döneminde dış borçların ödenmesi konusunda Türkiye'nin takındığı tutum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Borçları altınla ödemiştir.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Borçların silinmesini talep etmiştir.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Borçları ödemeyi reddetmiştir.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Borçları taksitlendirerek ödemiştir.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Halkçılık ilkesinin toplumsal hayattaki en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ayrımını reddederek toplumsal eşitliği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kurumları tamamen ortadan kaldırmak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 devlet yönetiminden ayırmak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yatırımları tamamen devlet eliyle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Devletin ekonomik hayata doğrudan müdahale etmesini ve büyük yatırımları üstlenmesini zorunlu kılan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Laiklik ilkesinin Türk toplumuna kazandırdığı en önemli değer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ve bilimin rehberliğinde hukuk birliğini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Eğitimde tamamen geleneksel yöntemlere dönülmesi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tüm sanayi kuruluşlarına sahip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partilerin sayısının artırılması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İnkılapçılık ilkesi, Türk toplumunun çağdaş medeniyetler seviyesine ulaşması için hangi yöntemi esas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kalkınmayı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Statükoyu korumayı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 kapalı bir ekonomi modelini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gelişim ve yenilenmeyi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ilkelerinin 'bütünleyici ilkeleri' arasında yer alan 'Milli Egemenlik' kavramı doğrudan hangi ilke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Soyadı Kanunu'nun kabul edilmesi, hangi Atatürk ilkesinin bir gereği olarak değerlendirilebilir?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Saltanatın kaldırılması ve Cumhuriyetin ilanı süreci, Atatürk'ün hangi ilkesiyle doğrudan bağlantılıdır?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