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 doğal ortamda hangi canlı grubunun savunma mekanizması olarak evrimleşmiştir?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Bakteriler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teknolojileriyle ilgili en büyük etik tartışma konusu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Tasarım bebekler ve germ hattı modifikasyonları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Teknolojinin sadece zengin ülkelerde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 ekipmanlarının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evrim hızının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PAM dizisi (Protospacer Adjacent Motif) CRISPR sisteminde hangi işlevi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çekirdeğinin parçalanmasını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kopyalamasını durdurur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sentezini başlatır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Cas9 proteininin bağlanacağı bölgeyi tanımasını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hassas ve özgül bir yöntemdir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yöntemlere göre daha ucuz ve hızlıdır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Biyoteknolojik araştırmalarda devrim yaratmıştır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insan genetiği üzerinde kullanılabilir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temel çalışma prensibi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Hücreye virüsün proteinini üretmesi için genetik talimat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DNA yapısını tamamen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Antikorları doğrudan kana karıştırmak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zayıflatılmış virüs enjekte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molekülünün vücutta parçalanmadan hücreye ulaşmasını sağlayan koruyucu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kılıf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Glukoz tabakası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Lipid nanopartiküller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COVID-19 aşılarında mRNA'nın kodladığı temel hedef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Nükleokapsid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proteini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Spike (S) proteini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Membran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 geliştirme sürecinde 'Faz 3' klinik çalışmalarının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hayvanlar üzerinde denemeler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laboratuvar ortamında raf ömrünü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maliyetini hesaplamak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Aşının etkililiğini ve güvenliğini geniş bir popülasyonda test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geleneksel aşılara göre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İğnesiz uygulanabilmesi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Üretiminin daha hızlı ve esnek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Ömür boyu koruma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yan etkisinin bulunmaması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saklanması için genellikle neden çok düşük sıcaklıklara (ultra-soğuk zincir) ihtiyaç duyulur?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İçindeki virüslerin canlı kalmasını sağlamak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mRNA molekülünün çok hassas ve kararsız olması nedeniyle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rengini korumak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Hücrelerle etkileşimi artırmak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sistemimiz, aşıdan gelen mRNA talimatıyla üretilen proteini nasıl algılar?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Bunu bir yabancı madde (antijen) olarak tanır ve tepki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kendi parçası olarak görür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parçalayıp enerjiye dönüştürür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çekirdeğine entegre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teknolojisinde DNA dizisini hedef noktada kesen 'moleküler makas' görevi gören protein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Cas9 nükleaz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teknolojisinin pandemi öncesinde üzerinde çalışılan temel kullanım alanı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 dökülmesi tedavisi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rengi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Kanser immünoterapisi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geliştirme takviyeleri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uygulandıktan sonra vücudumuzda 'hafıza hücrelerinin' oluşması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kalıcı olarak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 üretiminin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sürekli hastalanması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virüsü daha hızlı tanıması ve savunma oluşturması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mRNA aşı teknolojisinin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Tuzlar ve şekerler (stabilizörler)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 zayıflatılmış virüs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dizisi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ilk yaygın kullanılan mRNA tabanlı COVID-19 aşısını geliştiren ortaklık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Sinovac-Sinopharm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Johnson &amp;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Pfizer-BioNTech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AstraZeneca-Oxford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toplumsal bağışıklık (sürü bağışıklığı) üzerindeki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genetik yapısını kalıcı olarak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mutasyon geçirmesini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Hastalığın yayılma hızını yavaşlatarak toplumun korunmasını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 dünyadan tamamen silmek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sisteminin hedef bölgeyi tanımasını sağlayan ve kılavuzluk eden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gRNA (Kılavuz RNA)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 ile ilgili 2020 yılında Nobel Kimya Ödülü'nü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 ve Maurice Wilkins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Thomas Hunt Morgan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teknolojileri kullanılarak yapılan değişikliklerin kalıtsal olması için hangi hücre tipinde işlem yapılması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Eşey (üreme)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(vücut)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Epitel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çalışmalarında 'off-target' (hedef dışı) etkisi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İstenmeyen bölgelerde mutasyon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bölünmeyi bırakması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hiç kesilememesi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üretiminin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teknolojisi, genetik hastalıkların tedavisinde en çok hangi yöntemle potansiyel sunmaktadır?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 miktarını artırma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zarını kalınlaştırma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dizisini onarma veya susturma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 sayısını azaltma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CRISPR teknolojisinin tarım alanındaki kullanım amaçlarından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Kuraklığa ve hastalıklara dirençli ürünler geliştirme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Tohumların daha ağır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Bitkilerin daha hızlı fotosentez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Meyvelerin daha parlak renkte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 bakterilerde başlangıçta neyi hedef alarak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İstilacı virüslerin (bakteriyofaj) DNA'sını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Bakterinin kendi DNA'sını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bakterilerin proteinlerini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Çevredeki besin moleküllerini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