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petro-kimya sanayisinin gelişmesinde etkili olan ve 'Petkim' tesislerine ev sahipliği yapan ilimiz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Kocaeli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Mersin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otomotiv sanayisinin en yoğun olduğu ve 'Türkiye'nin Detroit'i' olarak anılan bölge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Marmara Bölgesi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Güneydoğu Anadolu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Karadeniz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ilk yıllarında kurulan ve Türkiye'nin ilk demir-çelik fabrikası olma özelliğini taşıyan işletme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İskenderun Demir-Çelik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Ereğli Demir-Çelik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Karabük Demir-Çelik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Seydişehir Alüminyum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çay sanayisinin neredeyse tamamının Doğu Karadeniz'de toplanmasının temel nedeni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kaynaklarına yakınlık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 olanakları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Hammaddeye yakınlık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Ulaşım kolaylığı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illerden hangisi, Türkiye'nin önemli pamuklu dokuma sanayi merkezlerinden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Artvin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Kahramanmaraş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şeker fabrikalarının kuruluş yerlerinin belirlenmesinde aşağıdakilerden hangisi en temel kriterdir?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teknoloji kullanımı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Hammaddeye yakınlık (şeker pancarının çabuk bozulması)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ulaşımı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İşgücü maliyeti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seramik ve porselen sanayisinin en gelişmiş olduğu, bu alanda dünya çapında markalara ev sahipliği yapan ilimiz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Kütahya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Bilecik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Eskişehir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uçak sanayisi ve havacılık endüstrisi denince akla gelen ilk merkezimiz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Eskişehir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kağıt sanayisinin yoğunlaştığı bölgelerde temel tercih sebebi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Yeraltı kaynakları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 potansiyeli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Bol su ve hammadde (orman) varlığı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araziler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en büyük entegre gübre fabrikalarından biri olan ve liman imkanları sayesinde ithalata dayalı çalışan tesis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 Kimya Sanayi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Bandırma Gübre Fabrikaları (BAGFAŞ)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Kayseri Gübre Sanayi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 Gübre Üretim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cam sanayisinin gelişmesinde en büyük pay sahibi olan ve kurucusu Şişecam olan ilimiz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Gaziantep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Mersin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Kırklareli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tarıma dayalı sanayinin en yoğun olduğu bölgemiz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en yüksek noktası olan Ağrı Dağı, hangi dağ sırası veya bölge sisteminin bir parçası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Doğu Anadolu Volkanik Dağları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Toros Dağları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 Anadolu Dağları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Güneydoğu Toroslar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Batı Toroslar üzerinde yer alan ve 'Torosların zirvesi' olarak bilinen 3086 metre yüksekliğindeki dağ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Kaçkar Dağı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Beydağları (Kızlarsivrisi)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Erciyes Dağı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Süphan Dağı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Kuzey Anadolu Dağları'nın en yüksek bölümünü oluşturan, Rize ve Artvin sınırlarında bulunan dağ silsilesi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Canik Dağları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Kaçkar Dağları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 Dağları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Yalnızçam Dağları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 Anadolu Bölgesi'nde yer alan ve sönmüş bir volkanik dağ olan Erciyes Dağı'nın yüksekliği yaklaşık kaç 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4058 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3917 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3500 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3254 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Ege Bölgesi'nde yer alan, kırılma (horst) sonucu oluşmuş ve kuzeyden güneye doğru uzanan dağlar arasında hangisi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Aladağlar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Menteşe Dağları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Yunt Dağları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 Dağları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Toros Dağları'nın Orta Toroslar bölümünde yer alan, özellikle dağcılık sporu açısından önemli olan ve 'Aladağlar' olarak bilinen dağ kütlesi hangi ilimiz sınırları içerisindedir?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Niğde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Güneydoğu Anadolu Bölgesi'nde yer alan ve volkanik bir dağ olmayan, daha çok kıvrımlı yapısıyla dikkat çeken dağ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Süphan Dağı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Mardin Dağları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Karacadağ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Nemrut Dağı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en büyük krater gölüne ev sahipliği yapan ve Doğu Anadolu'da bulunan volkanik dağımız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Ağrı Dağı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Nemrut Dağı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Erciyes Dağı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Tendürek Dağı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Kuzey Anadolu Dağları'nın kıyıya en yakın uzandığı ve orografik yağışların en fazla olduğu bölüm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Karadeniz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Doğu Karadeniz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Karadeniz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dağlardan hangisi oluşum bakımından diğerlerinden farklıdır (kırılma vs. kıvrılma)?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Aydın Dağları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Toros Dağları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Madra Dağları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 Dağları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Hakkari yöresinde bulunan ve Türkiye'nin en engebeli dağlık alanlarından biri olan dağ silsilesi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Cilo-Sat Dağları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Aladağlar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Kaçkar Dağları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Munzur Dağları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Marmara Bölgesi'nin en yüksek noktası olan ve kış turizmiyle ünlü dağ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 Dağı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Samanlı Dağları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 Dağları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Uludağ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Karadeniz ikliminin karakteristik özelliği olan her mevsim yağışlı olmasının temel nedeni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Dağların kıyıya paralel uzanması ve nemli hava kütleleri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Akdeniz'den gelen sıcak hava akımları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enlem etkisiyle oluşan cephesel yağışlar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 aylarındaki şiddetli konveksiyonel yağışlar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Akdeniz iklim bölgesinde yaz kuraklığının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Kuzeyden gelen soğuk hava kütleleri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Denizellik etkisinin azalması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Dağların yükseltisinin az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Yazın etkili olan dinamik yüksek basınç merkezleri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'Maki' bitki örtüsünün yaygın olarak görüldüğü iklim tipi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 Karasal İklim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 İklimi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Akdeniz İklimi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Karasal İklim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 Anadolu Bölgesi'nde görülen karasal iklimin en belirgin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Yazların sıcak ve kurak, kışların soğuk ve kar yağışlı geçmesi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Yıllık yağış miktarının oldukça yüksek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 ılıklığının çok belirgin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mevsimin düzenli yağış alması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Erzurum-Kars platosunda görülen 'Sert Karasal İklim'in en karakteristik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Yaz yağışlarının kış yağışlarından fazla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mevsimin ılıman geçmesi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seviyesine yakın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Yıllık sıcaklık farkının çok düşük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Akdeniz ikliminde kışın görülen yağışların oluşum şekli genellikle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Yamaç yağışları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Yükselim yağışları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Konveksiyonel yağışlar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Cephesel yağışlar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Karadeniz ikliminde orman altı örtüsü olan 'psödomaki'lerin (yalancı maki) yaygın olduğu bölge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Orta Karadeniz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Güneydoğu Anadolu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yıllık yağış miktarının en az olduğu bölge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İç Anadolu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 Bölgesi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 Bölgesi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 Bölgesi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Akdeniz ikliminin bitki örtüsü olan makilerin tahrip edilmesiyle oluşan kısa boylu çalılıklara verilen isimdir?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Garig (Frigana)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Alpin çayır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Bozkır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Karasal iklimin hakim olduğu yerlerde ilkbahar yağışlarıyla yeşeren, yazın kuruyan ot topluluklarına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Bozkır (Step)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dağların kıyıya dik uzandığı Ege Bölgesi'nde iklimin iç kesimlere sokulabilmesinin temel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İç kesimlerde denizel etkinin görülmesi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Yağış rejiminin Karadeniz ile aynı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Kıyı ile iç kesimler arasında sıcaklık farkının çok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Kışın kar yağışının hiç görülmemesi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Sert karasal iklimin görüldüğü yerlerde yaz yağışlarının temel nedeni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meltemleri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Konveksiyonel (yükselim) yağışlar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Cephesel hareketler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Orografik (yamaç) yağışlar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haritada ölçeğin paydasının küçülmesi durumunda aşağıdakilerden hangisi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payı artar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Haritada gösterilen alan genişler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 üzerinde kaplanan alan azalır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Ayrıntıyı gösterme gücü artar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Uzaktan algılama teknolojileri kullanılarak elde edilen uydu görüntülerinden hangisi en az yararlanılır?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Arazi kullanımındaki değişimleri analiz etme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 yangınlarının yayılımını takip etme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Yer altı maden rezervlerinin tam miktarını belirleme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Bitki örtüsünün değişimini izleme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İklim elemanlarından olan basıncın yeryüzündeki dağılışını etkileyen temel faktör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şekillerinin engebeli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Bitki örtüsü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Dünya'nın günlük hareketi ve sıcaklık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Denize uzaklık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 boyunca sıcaklık farkının az, yağışın her mevsim düzenli olduğu ve doğal bitki örtüsünün geniş yapraklı ormanlar olduğu iklim tipi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Savan iklimi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 iklimi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Ekvatoral iklim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Muson iklimi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