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'Sefiller' adlı eserinde, yıllarca hapis yattıktan sonra topluma kazandırılmaya çalışılan ana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Valjean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Cosette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Marcel Proust'un eserlerinde sıkça vurguladığı, zamanın akışına rağmen zihinde saklı kalan anıların aniden canlanması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İstemsiz anımsama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Psikanalitik çözümleme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 akışı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 materyalizm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'Bir İdam Mahkumunun Son Günü' adlı eseri hangi toplumsal konuyu eleştirmek için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ayrımı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hakları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İdam cezası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 baskısı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Flaubert'in antik Kartaca'yı anlattığı ve büyük tarihsel araştırmalar sonucu yazdığı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Eğitim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Madame Bovary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Salambo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Aziz Antoine'ın Günahları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'Savaş ve Barış' adlı eserinde anlatılan ana tarihsel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Napolyon'un Rusya'yı işgali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Dekabrist Ayaklanması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Ekim Devrimi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'Suç ve Ceza' romanındaki ana karakter Raskolnikov'un işlediği suçun temel motivasyonu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Borçlarını ödemek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Üstün insan teorisini kanıtlamak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Aşkını ispatlamak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İntikam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Anton Çehov'un en bilinen tiyatro eserlerinden biri olan 'Vişne Bahçesi' hangi dönemi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Devrimi'ni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Çarlık Rusyası'nın yükselişini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sonrası yıkımı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 soyluluğunun çöküşünü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'Anna Karenina' romanı hangi ana tema etrafında şekillenir?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arayışlar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stratejiler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ahlak ve evlilik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Yoksulluk ve sefalet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'Karamazov Kardeşler' romanında baba Karamazov'un katili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Dimitri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Alyoşa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Smerdyakov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Çehov tarzı hikayeciliğin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Fantastik ögelerin yoğun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odaklı anlatım ve psikolojik derinlik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ve karmaşık olay örgüsü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propaganda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hayatının son döneminde benimsediği ve eserlerine yansıyan felsefi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 anarşizmi ve şiddetsizlik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Gustave Flaubert'in realizm akımının en önemli örneklerinden biri sayılan, taşra hayatındaki bir kadının hayal kırıklıklarını anlattığı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Salambo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Madame Bovary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Eğitim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Bouvard ile Pecuchet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'Yeraltından Notlar' adlı eseri hangi felsefi akımın öncüsü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Çehov'un 'Martı' adlı oyununda ana karakterlerin çoğu hangi tutkuyla çevrilidir?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ve zenginlik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ve mutsuzluk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 ve teknik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ve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yazdığı 'İnsan Ne İle Yaşar?' adlı eserin temel mesajı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kaçınılmazlığı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Yalnızlığın gerekliliği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ve mülkiyetin 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sevgiyle yaşadığı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'Budala' romanının başkarakteri Prens Mişkin'in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Kurnazlığı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İyiliği ve saflığı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Acımasızlığı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Çehov'un 'Üç Kız Kardeş' adlı eserinde kız kardeşlerin en büyük hayali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bir mirasçı bulmak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tiyatrolarını kurmak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Moskova'ya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Evlenip yurt dışına yerleşmek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Gabriel Garcia Marquez'in 'Yüzyıllık Yalnızlık' adlı eserinin geçtiği, yazarın hayali kasabası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Yoknapatawpha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 Maria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Macondo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gerçeklik akımında temel özellik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tarihsel olayların belgesel tadında anlatılması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bilimkurgusal unsurların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bir anlatı içinde fantastik öğelerin doğal bir şekilde yer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Olayların tamamen hayal ürünü bir dünyada geçmesi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Marquez, 1982 yılında hangi dalda Nobel Edebiyat Ödülü'nü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'Kolera Günlerinde Aşk' adlı romanında ana karakterlerin isimleri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Florentino ve Fermina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Santiago ve Angela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 ve Ursula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Aureliano ve Amaranta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gerçeklik akımının öncülerinden kabul edilen, 'Alef' ve 'Yolları Çatallanan Bahçe' gibi eserlerin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Neruda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Jorge Luis Borges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Mario Vargas Llosa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Isabel Allende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Marcel Proust'un yedi ciltten oluşan, 'istemsiz hafıza' kavramını işlediği devasa eserinin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Kayıp Zamanın İzinde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 Kıyı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Santeuil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Zevkler ve Günler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'Kırmızı Pazartesi' adlı eseri hangi türde bir cinayeti konu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Kurgusal bir seri katil vakası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namus cinayeti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 meçhul bir hırsızlık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suikast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Latin Amerika edebiyatında 1960'lı ve 70'li yıllarda yaşanan büyük edebi canlanmaya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Amerika Patlaması (Boom)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Çağ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 Devrim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Büyülü Aydınlanma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'Yüzyıllık Yalnızlık' eserinde Buendia ailesinin kaç kuşak boyunca yaşadığı olaylar anlatılır?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kuşak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Isabel Allende'nin büyülü gerçeklik akımını yansıtan ve ailesinin hikayesini anlattığı ünlü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Ruhlar 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Teke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Yüzyıllık Yalnızlık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doğum yeri olan ve eserlerindeki atmosferi derinden etkileyen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gerçeklik eserlerinde zaman kavramı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ve kronolojik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geçmişe dönük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ve akışkan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yok sayılmış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'Başkan Babamızın Sonbaharı' adlı eseri hangi siyasi figür tipini eleştirir?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Devrimci liderleri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liderleri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Diktatörleri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Kraliyet ailesini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Jane Austen'ın 'Aşk ve Gurur' (Pride and Prejudice) romanındaki başkarakter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 Woodhouse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Jane Eyre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Catherine Morland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Elizabeth Bennet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Charles Dickens'ın endüstriyel kentin sefaletini konu alan ve 'Coketown' şehrinde geçen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Umutlar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Şehrin Hikayesi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Oliver Twist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Zamanlar (Hard Times)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Victoria dönemi edebiyatında hangi edebi tür en popüler hale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Trajedi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Notre-Dame'ın Kamburu romanındaki trajik kadın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Frollo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Esmeralda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Gudule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Fleur-de-Lys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Jane Austen'ın eserlerinde genellikle hangi toplumsal sınıfın yaşamı ele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Köylüler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sınıfı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Gentry (Toprak sahibi soylu sınıf)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Kraliyet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 hangi edebi akımın Fransa'daki en güçlü temsilcisi ve lideri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Parnasizm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Flaubert'in mükemmeliyetçi yazım tarzı için kullandığı, her kelimeyi en doğru yere yerleştirme çabasını ifade eden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L'art pour l'art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Bovarizm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mot juste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Stendhal sendromu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Marcel Proust'un 'Kayıp Zamanın İzinde' romanının ilk cildinde, yazarın çocukluk hatıralarını tetikleyen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Eclair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Madeleine keki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Kruvasan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1848 devrimleri sonrasında siyasi görüşleri nedeniyle sürgüne gittiği ve uzun yıllar yaşadığı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(Jersey ve Guernsey adaları)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Gustave Flaubert'in başyapıtı 'Madame Bovary' hangi edebi akımın doğuşuna öncülük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