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Rönesans'ın İtalya'da başlamasında etkili olan temel faktörlerden biri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Devrimi'nin ilk adımlarının atılması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Kiliseye olan mutlak bağlılığın artması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Feodal sistemin tüm Avrupa'da güçlenmesi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Antik Yunan ve Roma eserlerinin incelenmesi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Rönesans ile birlikte Avrupa'da skolastik düşüncenin yıkılması neyi sağlamıştır?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Krallıkların yıkılarak demokrasiye geçilmesini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Coğrafi keşiflerin durmasını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Deney ve gözleme dayalı bilimsel yöntemin gelişmesini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Kilisenin eğitim üzerindeki mutlak denetimini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Reform hareketleri sırasında İsviçre'de etkili olan ve 'Tanrısal Kader' inancını savunan düşünür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Calvin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Erasmus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Martin Luther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Henry VIII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Rönesans ve Reform hareketlerinin ortak sonucu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Hristiyanlığın tamamen terk edilmesi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Feodalitenin yeniden güçlenmesi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Kilisenin kültürel ve siyasi gücünü kaybetmesi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Avrupa'da siyasi birliğin sağlanması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Sanayi Devrimi ilk olarak hangi sektördeki teknolojik gelişmelerle başlamıştır?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Demir-çelik üretimi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Kimya sanayisi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Dokuma ve tekstil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taşımacılığı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James Watt'ın geliştirdiği buhar makinesinin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Askeri mühimmat üretimini artırmak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Maden ocaklarındaki suyu tahliye etmek ve gücü mekanize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Tarımda sulamayı hızlandırmak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Şehir içi ulaşımı kolaylaştırmak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Sanayi Devrimi ile ortaya çıkan, üretim araçlarına sahip olan ve kâr elde etmeyi amaçlayan ekonomik sistem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Feodalizm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Merkantilizm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Kapitalizm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Sanayi Devrimi'nin toplumsal sonuçlarından biri olan 'kırdan kente göç' olgusunun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olanaklarının sadece şehirlerde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Kırsal bölgelerdeki doğal afetler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gücü ihtiyacının fabrikalarda yoğunlaşması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baskıların kırsalda artması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Sanayi Devrimi'nin İngiltere'de başlamasının temel sebeplerinden biri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Katolik Kilisesi'nin bilimsel çalışmalara tam destek vermesi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Avrupa'nın en güçlü kara ordusuna sahip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Diğer Avrupa devletlerinin sanayileşmeyi yasaklaması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Geniş sömürge ağları sayesinde hammadde ve pazar gücüne sahip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Sanayileşme ile birlikte işçi sınıfının yaşadığı ağır çalışma koşullarına tepki olarak doğan ideoloji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Muhafazakarlık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Faşizm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Liberalizm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Sanayi Devrimi'nin ulaşım alanındaki en büyük yeniliklerinden biri olan ve ticaretin hızlanmasını sağlayan icat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Telgraf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Otomobil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Uçak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Buharlı lokomotif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Reform hareketlerini başlatan ve 95 maddelik bildirisini kilise kapısına asan din adamı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Calvin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Martin Luther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Erasmus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Jan Hus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Sanayi Devrimi'nin yarattığı 'işçi sınıfı' için kullanılan sosyolojik terim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Aristokrasi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Ruhban sınıfı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Proletarya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Burjuvazi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Sanayileşme süreci sonrasında devletlerin hammadde ve pazar arayışına girmesi hangi olguyu hızlandırmıştır?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Rönesans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Coğrafi Keşifler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Sömürgecilik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Derebeylik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Sanayi Devrimi ile birlikte Avrupa'da güç kazanan ve üretim araçlarını elinde tutan sınıf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Zanaatkarlar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Köylüler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Burjuvazi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Askeri bürokrasi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Sanayi Devrimi'nin çevre üzerindeki ilk olumsuz etkilerinden biri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ve su kirliliğinin artması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arazilerinin genişlemesi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Biyoçeşitliliğin artması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İklim değişikliğinin tamamen durması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Sanayi Devrimi sonrasında aile yapısında meydana gelen temel değişim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Geniş aile yapısının korunması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Kadınların iş hayatından çekilmesi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Çocuk işçiliğinin tamamen ortadan kalkması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Çekirdek aile yapısının yaygınlaşması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Macellan'ın 1519 yılında başlattığı keşif yolculuğunun temel amacı neydi?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Baharat Adaları'na batı rotasından ulaşmak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Avustralya kıtasını keşfetmek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Dünyanın yuvarlak olduğunu ispatlamak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Antarktika'nın varlığını kanıtlamak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Macellan'ın filosunda yola çıkan beş gemiden, yolculuğu tamamlayıp İspanya'ya geri dönebilen tek gemi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Santiago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Victoria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Concepcion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 Antonio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Macellan, Güney Amerika'nın en güney ucunda yer alan ve kendi adıyla anılan boğazı keşfettiğinde hangi okyanusa geçiş yapmıştır?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Hint Okyanusu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Atlas Okyanusu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Arktik Okyanusu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Okyanus (Pasifik)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Macellan'ın yolculuğu sırasında keşfettiği ve 'Pasifik' (Sakin) adını verdiği okyanusun bu ismi almasının temel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Sularının o dönemde çok durgun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Kıyı şeridinin çok düz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Bölgede yaşayan yerlilerin barışçıl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Fırtınalara hiç rastlanmaması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Macellan, yolculuğunun sonlarına doğru hangi bölgede yerli halkla girdiği çatışmada hayatını kaybetmiştir?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Madagaskar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Brezilya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Endonezya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Filipinler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Rönesans döneminde 'İnsan merkezli' düşünceyi savunan akıma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Hümanizm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Rasyonalizm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Pozitivizm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Skolastik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Macellan'ın ölümünden sonra seferi tamamlayarak İspanya'ya dönen filonun komutasını kim devralmıştır?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Juan Sebastián Elcano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Antonio Pigafetta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Vasco da Gama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Amerigo Vespucci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Macellan'ın seferi ile ilgili en önemli tarihsel kanıtları içeren günlükleri kim tutmuştur?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Antonio Pigafetta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Bartolomeu Dias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Christopher Columbus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Hernán Cortés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turunu tamamlayan gemi İspanya'ya döndüğünde, yola çıkan 270 civarındaki mürettebattan kaç kişi hayatta kalabilmiştir?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Yaklaşık 50 kişi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Yaklaşık 150 kişi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Yaklaşık 100 kişi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Yaklaşık 18 kişi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Macellan'ın keşif gezisi hangi devletin kralı tarafından finanse 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Portekiz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Macellan'ın yolculuğu sırasında mürettebatın yaşadığı en büyük fiziksel sorunlardan biri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Sıtma salgını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Skorbüt hastalığı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çarpması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canlılarının saldırısı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Macellan'ın keşfettiği boğaz günümüzde hangi iki ülkenin sınırları içerisinde yer almaktadır?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Peru ve Ekvador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Kolombiya ve Venezuela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Brezilya ve Uruguay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Arjantin ve Şili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Macellan'ın seferi dünyanın yuvarlak olduğunu kanıtlamanın yanı sıra, hangi bilimsel gerçeği de dolaylı olarak göstermiştir?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Yerçekiminin varlığını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Ay'ın Dünya'dan daha küçük olduğunu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Okyanusların birbirine bağlı olduğunu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Dünya'nın Güneş etrafında döndüğünü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Coğrafi Keşifler sonrasında ticaret yollarının Akdeniz'den Atlas Okyanusu'na kayması, aşağıdaki devletlerden hangisinin ekonomik gücünü doğrudan olumsuz etkilemiştir?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Portekiz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 İmparatorluğu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Avrupalıların keşfettikleri yeni bölgelerdeki değerli madenleri Avrupa'ya taşımasıyla ortaya çıkan ve Avrupa'da zenginliğin ölçüsü haline gelen ekonomik anlayış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Merkantilizm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Feodalizm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Liberalizm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Coğrafi Keşifler sonucunda Avrupa'ya getirilen hangi ürün, Avrupa mutfak kültürünü ve tarımsal üretimini kalıcı olarak değiştirmiştir?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Porselen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Patates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İpek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Baharat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Reform hareketleri sonucunda imzalanan ve Protestanlığın resmen tanındığı 1555 tarihli antlaşma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Augsburg Antlaşması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Worms Fermanı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Westphalia Antlaşması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Nantes Fermanı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Sömürgecilik faaliyetleri sonucunda Amerika kıtasından Avrupa'ya akan altın ve gümüşün Avrupa'da neden olduğu en temel ekonomik sorun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Fiyat devrimi ve enflasyon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ticaretin tamamen durması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Üretim araçlarının yok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İşsizlik oranlarının artması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Rönesans döneminde resim ve heykel sanatına katkı sağlayan sanatçılardan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Immanuel Kant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Leonardo da Vinci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Michelangelo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Donatello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Reform hareketinin Almanya'da başlamasının temel siyasi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Fransa'nın Almanya üzerindeki dini baskısı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Almanya'da merkezi bir krallığın olmaması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 ile yapılan ticaret savaşları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 prenslerin Katolik Kilisesi'nin baskısından kurtulmak istemesi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Rönesans'ın Avrupa'ya yayılmasında en önemli etkisi olan teknolojik gelişme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Pusulanın geliştirilmesi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Buharlı makinenin icadı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Matbaanın yaygınlaşması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Barutun ateşli silahlarda kullanılması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Katolik Kilisesi'nin, Reform hareketlerine karşı başlattığı kendini yenileme sürecine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Karşı Reform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Rönesans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Skolastik Dönem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Aydınlanma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Reform sonrası İngiltere'de kralın kilise üzerindeki otoritesini kesinleştiren yasa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Versay Antlaşması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Hakları Bildirisi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Magna Carta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Üstünlük Yasası (Act of Supremacy)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