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Diğer tüm değişkenler sabitken, bir malın fiyatı arttığında tüketicilerin talep ettiği miktarın azalmasını ifade eden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Fayda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fiyatındaki değişime karşı talep edilen miktarın duyarlılığına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esnekliği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esnekliği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Gelecekte fiyatların artacağı beklentisi, günümüzdeki talebi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sabit kalır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artar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sıfırlanır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arzı etkileyen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Tüketici tercihleri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 arttığında, tüketicinin o maldan daha az satın almasına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 maksimizasyonu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Tüketicinin belirli bir bütçeyle satın alabileceği mal kombinasyonlarını gösteren eğriye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Farksızlık eğrisi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imkanları eğrisi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Bütçe doğrusu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eğrisi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tüketilen son biriminin sağladığı ek faydaya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fayda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Marjinal fayda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fayda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faktörlerinin (emek, sermaye vb.) artırılmasına rağmen verimin bir noktadan sonra düşmeye başlamasına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 ekonomisi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Azalan verimler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üretimi için vazgeçilen diğer en iyi alternatifin değerine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Fırsat maliyeti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Muhasebe maliyeti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Fiyat değişimlerine karşı tüketicinin talebinin ne kadar duyarlı olduğunu gösteren ölçü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esnekliği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esnekliği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miktarından bağımsız olarak değişmeyen maliyetlere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Sabit maliyet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Marjinal maliyet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 arttığında üreticilerin o malı daha fazla üretmek istemesi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Azalan verimler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Arz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Piyasa dengesi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esnekliği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tatmin düzeyini sağlayan farklı mal sepetlerini birleştiren eğriye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eğrisi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doğrusu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Farksızlık eğrisi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Piyasa fiyatının üreticinin marjinal maliyetine eşit olduğu durum hangi piyasa türünü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rekabet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Monopol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Oligopol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Monopson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Gelir arttığında talebi azalan mallara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 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Düşük 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miktarındaki bir birimlik artışın toplam maliyete getirdiği ek yüke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Marjinal maliyet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maliyet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Ortalama maliyet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Toplam maliyet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malın birbirinin yerine kullanılabilmesi durumunda oluşan talep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İkame talep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Türetilmiş talep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 talep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talep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Bankası'nın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Fiyat istikrarını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Şirketlere doğrudan kredi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işlemlerini yönetmek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oranlarını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Bankası'nın piyasadaki para miktarını kontrol etmek için kullandığı en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Asgari ücret belirleme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İhracat teşvikleri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kuru sabitleme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Politika faizi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ticari bankanın, merkez bankasında tutmak zorunda olduğu mevduat oranına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Zorunlu karşılık oranı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faiz oranı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Reeskont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hedefi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Faiz oranları yükseldiğinde ekonomi üzerinde genellikle nasıl bir etki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Kredi kullanımı azalır ve tüketim yavaşlar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artış eğilimine girer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Yatırımlar ve tüketim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Tasarruflar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Paranın 'değer saklama aracı' olma özelliği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sadece fiziksel olarak birikmesi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mal takasında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Paranın gelecekte de satın alma gücünü koruyabilmesi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Paranın sadece bankada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Arz edilen miktarın talep edilen miktardan fazla olduğu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artışı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fiyatı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Arz fazlası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bankaların kredi verirken müşterilerinden istediği temel unsurlardan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Gelir belgesi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notu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Şirket hisse senedi zorunluluğu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Enflasyonun yüksek olduğu bir dönemde Merkez Bankası'nın 'sıkı para politikası' izlemesi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 harcamalarını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Faiz oranlarını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arzını genişletmek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satışını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Bankaların mevduat sahiplerine ödediği faiz ile kredi çekenlerden aldığı faiz arasındaki farka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Nominal faiz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Efektif faiz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Net faiz marjı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Reel getiri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paranın fonksiyonlarından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Değişim aracı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Doğrudan üretim faktörü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 saklama aracı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Hesap birimi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Merkez Bankası'nın bankalara kısa vadeli fon sağladığı faiz oranına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kredisi faizi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Mevduat faizi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piyasa faizi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Politika faizi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Kredi notu düşük olan bir kişinin kredi çekmesi neden daha zordur?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Kredi notunun sadece büyük şirketler için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Bankaların sadece nakit ödeme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Bankalar riskli gördükleri kişilere kredi vermek istemez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kredi çekmeyi yasaklaması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Piyasadaki para arzı kontrolsüz bir şekilde artarsa aşağıdakilerden hangisinin gerçekleşmesi beklenir?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İşsizliğin tamamen bitmesi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Enflasyonun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ticaretin dengelenmesi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Döviz kurunun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ülkenin başka bir ülkeden mal veya hizmet satın almasına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Devalüasyon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İhracat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Sübvansiyon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İthalat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İhracatın ithalattan fazla olduğu durumlarda ortaya çıkan ekonomik duruma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açığı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 ticaret fazlası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açığı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yerli üreticiyi korumak amacıyla ithal edilen mallara koyduğu ek vergiye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Damping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Gümrük vergisi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Sübvansiyon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Piyasa dengesinin oluştuğu noktada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Tüketiciler malı bedelsiz 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edilen miktar, arz edilen miktara eşittir.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Üreticiler maksimum kar elde eder.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 sürekli artış eğilimindedir.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ülkenin dış ticaret hacmini oluşturan unsurlardan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yapılan ihracat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Toplam ihracat ve ithalatın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 içindeki toplam 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Ülkedeki toplam işsizlik oranı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fiyatı denge fiyatının altına düşerse piyasada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 düşmeye devam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fiyatı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fazlası (kıtlık)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fazlası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talebi sağa kaydıran (artıran) bir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Tüketici gelirindeki artış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teknolojisinin gelişmesi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maliyetlerinin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 malın fiyatının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Tamamlayıcı bir malın (örneğin benzin) fiyatı artarsa, o mala bağlı olan ana malın (örneğin otomobil) talebi nasıl etkilenir?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Talep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Talep değişmez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piyasaya müdahale ederek belirlediği 'tavan fiyat' uygulaması genellikle neye yol açar?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fazlası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Karaborsa ve kıtlık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 refahında artış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 istikrarı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Üretim maliyetlerinin (girdi fiyatlarının) artması arz eğrisini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Arz eğrisi sola kayar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 sağa kayar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Arz eğrisi değişmez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Fiyatlar düşer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