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Diğer tüm değişkenler sabitken, bir malın fiyatı arttığında tüketicilerin talep ettiği miktarın azalmasını ifade eden ilke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Fırsat Maliyeti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Marjinal Fayda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Talep Kanunu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Arz Kanunu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malın fiyatındaki değişime karşı talep edilen miktarın duyarlılığına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Talep esnekliği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Arz esnekliği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Gelir etkisi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Piyasa gücü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Gelecekte fiyatların artacağı beklentisi, günümüzdeki talebi nasıl etkiler?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Talep sabit kalır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Talep artar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Arz sıfırlanır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Talep azalır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arzı etkileyen faktörlerden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Tüketici tercihleri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Vergiler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Teknolojik gelişmeler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Üretim maliyetleri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malın fiyatı arttığında, tüketicinin o maldan daha az satın almasına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Marjinal maliyet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Arz kanunu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Fayda maksimizasyonu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Talep kanunu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Tüketicinin belirli bir bütçeyle satın alabileceği mal kombinasyonlarını gösteren eğriye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Farksızlık eğrisi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Üretim imkanları eğrisi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Bütçe doğrusu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Talep eğrisi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malın tüketilen son biriminin sağladığı ek faydaya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Toplam fayda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Fiyat etkisi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Marjinal fayda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Ortalama fayda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Üretim faktörlerinin (emek, sermaye vb.) artırılmasına rağmen verimin bir noktadan sonra düşmeye başlamasına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Ölçek ekonomisi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Azalan verimler yasası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Fırsat maliyeti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 rekabet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malın üretimi için vazgeçilen diğer en iyi alternatifin değerine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 maliyet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Fırsat maliyeti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Muhasebe maliyeti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Değişken maliyet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Fiyat değişimlerine karşı tüketicinin talebinin ne kadar duyarlı olduğunu gösteren ölçü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Gelir etkisi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Talep esnekliği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İkame etkisi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Arz esnekliği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Üretim miktarından bağımsız olarak değişmeyen maliyetlere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Değişken maliyet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 maliyet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Marjinal maliyet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Toplam maliyet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malın fiyatı arttığında üreticilerin o malı daha fazla üretmek istemesi hangi kavramla açıklanır?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Azalan verimler yasası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Arz Kanunu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Piyasa dengesi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Talep esnekliği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Aynı tatmin düzeyini sağlayan farklı mal sepetlerini birleştiren eğriye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Talep eğrisi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Bütçe doğrusu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Farksızlık eğrisi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Arz eğrisi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Piyasa fiyatının üreticinin marjinal maliyetine eşit olduğu durum hangi piyasa türünü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 rekabet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Monopol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Oligopol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Monopson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Gelir arttığında talebi azalan mallara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Normal mal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Tamamlayıcı mal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Düşük mal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İkame mal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Üretim miktarındaki bir birimlik artışın toplam maliyete getirdiği ek yüke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Marjinal maliyet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 maliyet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Ortalama maliyet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Toplam maliyet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malın birbirinin yerine kullanılabilmesi durumunda oluşan talep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İkame talep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Türetilmiş talep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Bağımsız talep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Tamamlayıcı talep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Merkez Bankası'nın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Fiyat istikrarını sağlamak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Şirketlere doğrudan kredi vermek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Borsa işlemlerini yönetmek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Vergi oranlarını belirlemek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Merkez Bankası'nın piyasadaki para miktarını kontrol etmek için kullandığı en temel araç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Asgari ücret belirleme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İhracat teşvikleri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Döviz kuru sabitleme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Politika faizi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ticari bankanın, merkez bankasında tutmak zorunda olduğu mevduat oranına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Zorunlu karşılık oranı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Kredi faiz oranı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Reeskont oranı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Enflasyon hedefi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Faiz oranları yükseldiğinde ekonomi üzerinde genellikle nasıl bir etki görülür?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Kredi kullanımı azalır ve tüketim yavaşlar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Enflasyon artış eğilimine girer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Yatırımlar ve tüketim artar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Tasarruflar azalır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Paranın 'değer saklama aracı' olma özelliği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Paranın sadece fiziksel olarak birikmesi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Paranın mal takasında kullanılması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Paranın gelecekte de satın alma gücünü koruyabilmesi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Paranın sadece bankada tutulması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Arz edilen miktarın talep edilen miktardan fazla olduğu duruma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Talep artışı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 fiyatı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Arz fazlası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Kıtlık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bankaların kredi verirken müşterilerinden istediği temel unsurlardan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Gelir belgesi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Kredi notu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Şirket hisse senedi zorunluluğu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Teminat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Enflasyonun yüksek olduğu bir dönemde Merkez Bankası'nın 'sıkı para politikası' izlemesi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Kamu harcamalarını artırmak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Faiz oranlarını artırmak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 arzını genişletmek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Döviz satışını durdurmak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Bankaların mevduat sahiplerine ödediği faiz ile kredi çekenlerden aldığı faiz arasındaki farka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Nominal faiz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Efektif faiz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Net faiz marjı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Reel getiri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paranın fonksiyonlarından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Değişim aracı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Doğrudan üretim faktörü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Değer saklama aracı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Hesap birimi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Merkez Bankası'nın bankalara kısa vadeli fon sağladığı faiz oranına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Tüketici kredisi faizi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Mevduat faizi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 piyasa faizi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Politika faizi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Kredi notu düşük olan bir kişinin kredi çekmesi neden daha zordur?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Kredi notunun sadece büyük şirketler için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Bankaların sadece nakit ödeme alması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Bankalar riskli gördükleri kişilere kredi vermek istemez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Devletin kredi çekmeyi yasaklaması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Piyasadaki para arzı kontrolsüz bir şekilde artarsa aşağıdakilerden hangisinin gerçekleşmesi beklenir?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İşsizliğin tamamen bitmesi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Enflasyonun artması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ticaretin dengelenmesi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Döviz kurunun düşmesi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ülkenin başka bir ülkeden mal veya hizmet satın almasına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Devalüasyon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İhracat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Sübvansiyon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İthalat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İhracatın ithalattan fazla olduğu durumlarda ortaya çıkan ekonomik duruma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Enflasyon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ticaret açığı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ticaret fazlası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Bütçe açığı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Devletin yerli üreticiyi korumak amacıyla ithal edilen mallara koyduğu ek vergiye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Damping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Kotasyon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Gümrük vergisi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Sübvansiyon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Piyasa dengesinin oluştuğu noktada aşağıdakilerden hangisi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Tüketiciler malı bedelsiz alır.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Talep edilen miktar, arz edilen miktara eşittir.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Üreticiler maksimum kar elde eder.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Fiyatlar sürekli artış eğilimindedir.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ülkenin dış ticaret hacmini oluşturan unsurlardan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yapılan ihracat miktarı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Toplam ihracat ve ithalatın toplamı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Ülke içindeki toplam tüketim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Ülkedeki toplam işsizlik oranı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malın fiyatı denge fiyatının altına düşerse piyasada ne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Fiyatlar düşmeye devam eder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 fiyatı değişmez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Talep fazlası (kıtlık)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Arz fazlası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talebi sağa kaydıran (artıran) bir faktördür?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Tüketici gelirindeki artış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Üretim teknolojisinin gelişmesi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Üretim maliyetlerinin düşmesi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İkame malın fiyatının düşmesi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Tamamlayıcı bir malın (örneğin benzin) fiyatı artarsa, o mala bağlı olan ana malın (örneğin otomobil) talebi nasıl etkilenir?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Arz artar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Talep azalır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Talep artar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Talep değişmez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Devletin piyasaya müdahale ederek belirlediği 'tavan fiyat' uygulaması genellikle neye yol açar?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Arz fazlası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Karaborsa ve kıtlık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Üretici refahında artış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Fiyat istikrarı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Üretim maliyetlerinin (girdi fiyatlarının) artması arz eğrisini nasıl etkiler?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Arz eğrisi sola kayar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Arz eğrisi sağa kayar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Arz eğrisi değişmez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Fiyatlar düşer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