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Felsefenin kelime anlamı olan 'bilgelik sevgisi' hangi iki Antik Yunan kavramının birleşimidir?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Logos ve Mythos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Doxa ve Episteme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Philo ve Sophia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Arche ve Physis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Kant'ın ödev etiğinde bir eylemin ahlaki değeri neye bağlıdır?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niyetine ve ödev bilincine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mutluluğa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faydaya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sonucuna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Siyaset felsefesinde devletin, bireylerin özgürlüğünü korumak için yapılmış bir sözleşme olduğunu savunan yaklaşım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Teokratik Yönetim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Haklar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Ütopik Devlet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Sözleşme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felsefesinde (estetik) 'sanat, gerçekliğin bir yansımasıdır' görüşü hangi kavramla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Mimesis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Subjektivite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Estetik Haz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Katarsis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 felsefesinde Tanrı'nın varlığını evrendeki düzen ve amaçlılıktan yola çıkarak kanıtlayan görüş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Teleolojik kanıt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Ahlaki kanıt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Kozmolojik kanıt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Ontolojik kanıt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Farabi'nin 'Erdemli Şehir' (Medinetü'l Fazıla) düşüncesinde yöneticinin temel özelliği ne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Soylu bir aileden gelmek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güç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zenginlik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Bilgelik ve ahlaki yetkinlik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 ile felsefe arasındaki en temel fark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olgularla, felsefe kavramlarla ilgilenir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 deney yapmaz, bilim ise sadece akıl yürütür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değişmez, felsefe sürekli gelişir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subjektif, felsefe objektiftir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 kelimesinin kökeni olan 'philosophia' terimi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Bilgiyi kesin olarak bilme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Bilgiyi sevme ve arama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Doğayı yönetme sanatı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Tanrısal gerçekliği açıklama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'ironi' ve 'maiötik' (doğurtma) yöntemini kullanmasındaki temel amaç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Sofistlerin öğretilerini çürütmek için onları küçük düşürmek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Öğrenciye hazır bilgileri aktarmak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zihnindeki yanlış bilgileri ayıklayıp doğruya ulaşmasını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Retorik sanatını kullanarak toplumu ikna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Platon'un mağara alegorisinde, mağaranın dışındaki ışık ve nesneler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 olan gerçekliği ve hakikati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kuralları ve yasaları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 organlarımızla algıladığımız dünyayı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taklit (mimesis) yoluyla üretimini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Aristo'nun 'Altın Orta' öğretisi ahlaki açıdan hangi durumu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çoğunluğun istediği yolu seçmeyi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uç arasındaki dengeyi ve erdemi bulmayı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kurallara mutlak şekilde uymayı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 odaklı bir yaşam sürerek acıdan kaçınmayı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Sofistlerin 'insan her şeyin ölçüsüdür' yaklaşımı, aşağıdakilerden hangisini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değişmez yasaları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Tanrısal bir akla tabi olduğumuzu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ve evrensel doğruların varlığını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Bilginin kişiden kişiye değişebileceğini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Helenistik dönemde Epikürcülük akımının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Acıdan uzaklaşıp dingin bir huzura (ataraxia) ulaşmak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yönetiminde aktif rol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Kaderci bir anlayışla zorluklara katlanmak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araştırmalarla doğayı keşfetmek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Varlık felsefesinde 'düalist' (ikici) görüşü savunan bir filozof, varlığı nasıl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Varlık sadece düşünceden ibarettir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Varlık hem madde hem de ruh/düşünce gibi iki temel ögeden oluşur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Varlık, fenomenlerin ötesindeki 'kendinde şey'dir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Varlık sadece maddeden ibarettir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Descartes'ın 'Düşünüyorum, öyleyse varım' önermesi bilgi felsefesindeki hangi akımın temelidir?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Rasyonalizm (Akılcılık)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Pragmatizm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Empirizm (Deneyimcilik)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Locke'a göre insan zihni doğuştan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Doğuştan gelen fikirlerle doludur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Kalıtsal önyargılarla şekillenmiştir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Tabula rasa (boş bir levha)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Tanrısal bir ışıkla aydınlanmıştır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Immanuel Kant'ın ödev ahlakına göre bir eylemin ahlaki değeri neye bağlıdır?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o anki duygusal durumuna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ödev bilinciyle ve iyi niyetle yapılmasına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Toplumun o eylemi onaylayıp onaylamadığına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Eylemin sonucunda elde edilen faydaya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Siyaset felsefesinde 'doğal hukuk' anlayışını savunan bir düşünür neyi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Yasaların sadece güçlülerin çıkarlarını koruduğunu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Toplumun sınıflara ayrılmasının zorunlu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otoritesinin mutlak olması gerektiğini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haklarının evrensel ve doğuştan gelen ilkeler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Estetik alanında 'sanat, doğanın taklididir' (mimesis) görüşü en çok hangi disiplinle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kuramı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kuramı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 ve kategoriler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Güzelin doğası ve sanat felsefesi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 felsefesinde 'ontolojik kanıt' neyi temel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Tarihsel belgelerin doğruluğunu araştırmayı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 kavramının zihindeki mükemmelliğinden yola çıkarak varlığını kanıtlamayı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Mucizelerin bilimsel açıklamalarını yapmayı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Evrendeki düzeni gözlemleyerek Tanrı'ya ulaşmayı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Farabi'nin devlet felsefesinde 'Erdemli Şehir' (El-Medinetü'l Fazıla) yöneticisinde olması gereken en önemli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refahı sağlama yeteneği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Halkı korkuyla yönetme becerisi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Bilgelik, erdem ve ahlaki mükemmellik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güç ve savaş stratejisi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Gazali'nin bilgi felsefesinde hakikate ulaşmak için akıl ve duyu organlarının ötesinde gördüğü kaynak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otorite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kesinlik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Sezgi (kalp gözü/keşif)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 ve gözlem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'ironi' ve 'doğurtma' yöntemini kullanarak muhatabının zihnindeki yanlış bilgileri ayıklamasını sağlayan yöntemi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Sokratik Yöntem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Diyalektik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Fenomenolojik Yöntem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 ve bilim ilişkisi düşünüldüğünde, bilim ile felsefenin ortak noktası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ikisinin de evreni ve olguları anlama çabası içinde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ikisinin de sadece ölçülebilir verilerle çalışması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ikisinin de yöntemlerinin tamamen aynı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ikisinin de pratik fayda sağlamak zorunda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 kelimesinin kökeni olan 'philosophia' hangi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Doğayı açıklamak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Tanrıyı aramak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Bilgiyi yönetmek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Bilgelik sevgisi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felsefi bir sorunun özelliği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Refleksif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Deneyle kanıtlanabilir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Eleştirel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 ve bilim ilişkisi hakkında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olgularla ilgilenir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 bilimlerin yöntemini sorgular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felsefeyi kapsar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 deney yapmaz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Sofistler için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İdealisttirler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doğruyu savunurlar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filozoflarıdır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Gezgin öğretmenlerdir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'Sokratik yöntem' olarak bilinen metodunun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Kişiye bilmediğini fark ettirmek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yasalarını keşfetmek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Bilgiyi aktarmak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Protagoras'ın 'İnsan her şeyin ölçüsüdür' sözü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mutlaklığını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ahlakı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Bilginin göreceliğini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yasalarını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Felsefi düşüncenin özelliklerinden biri olan 'refleksif olmak'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Düşünce üzerine düşünmek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karar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 incelemek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Sokrates'in yöntemi olan 'ironi'nin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güç kazanmak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iddiasını sarsmak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Eğlenmek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Karşıdakini susturmak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felsefenin alt dallarından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Ontoloji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Meteoroloji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Epistemoloji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Platon'un mağara alegorisinde, mağaranın dışındaki gerçek ışık ve nesneler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 varlıkları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 verilerini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İdealar dünyasını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tabuları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 tarihinin ilk filozofu olarak kabul edilen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Sokrates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Aristo'nun etik anlayışında erdemli insan, aşırılıklar arasında bir denge kurar. Bu denge noktasına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İrade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Orta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Pratik Akıl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 Bilinci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Helenistik dönemde acıdan kaçınmayı, huzuru ve basit bir yaşamı hedefleyen felsefi 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Epikürcülük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Stoacılık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Septisizm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Varlık felsefesinde 'varlık, hem madde hem de ruhtan oluşur' diyen görüş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Nihilizm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Materyalizm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Descartes'ın 'düşünüyorum, öyleyse varım' diyerek ulaştığı rasyonalist temel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 ve gözlem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uzlaşı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Sezgiye dayalı bilgi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Metodik şüphe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Locke'a göre zihin, doğuştan boş bir levhadır. Bu görüşe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Kritisizm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Tabula Rasa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