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25°C'de sulu bir çözeltide [H+] iyonu derişimi 1x10^-4 M ise, bu çözeltinin pOH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değeri 2 olan bir çözeltiye aynı sıcaklıkta saf su eklenirse pH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Sıfıra yaklaşır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redoks tepkimesinde yükseltgenme basamağı artan atom için ne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almıştır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Yükseltgenmiştir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İndirgenmiştir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Değerliği azalmıştır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anındaki bir tepkimeye katalizör eklenirse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 bozulmaz, sadece dengeye ulaşma süresi kısalır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değeri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ürünlere kayar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girenlere kayar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molekülünde adenin bazının karşısına daima timin gelmesinin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İkili hidrojen bağı yapmaları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İkisinin de pirimidin bazı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Üçlü hidrojen bağı yapmaları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İkisinin de pürin bazı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 sırasında mRNA üzerindeki kodonların okunması hangi organelde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 aygıtı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DNA'dan mRNA sentezlenmesi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Transkripsiyon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Replikasyon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RNA'nın DNA'dan ayrılan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zincirli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Urasil bazı içermesi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Timin bazı içermesi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Deoksiriboz şekeri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 için gerekli olan amino asitleri ribozoma taşıyan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rRNA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sentezinde görev alan durdurucu (stop) kodonları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Ribozomun küçük alt birimine bağlanırlar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Amino asit şifrelerler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Karşılık gelen bir tRNA yoktur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sentezini başlatırlar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 sırasında DNA parçalarını birbirine bağlayan enzim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 ligaz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polimeraz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redoks tepkimesinde elektron veren madde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Nötrleşir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Yükseltgenir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İndirgenir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Yükseltgen özellik gösterir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proteinin sentezlenmesinde görev alan mRNA'nın yapısı hakkında aşağıdakilerden hangisi kesindir?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Yapısında riboz şekeri bulunur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tek bir çeşit amino asidi şifreler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çekirdekte sentezlenir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her iki zincirinden de kopyalanmıştır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Genetik şifre ile ilgili; 'Bir amino asit birden fazla kodon ile şifrelenebilir.' ifadesi neyi kanıtlar?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çeşitliliğinin az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kodun evrenselliğini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Mutasyonların etkisini azaltabileceğini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kendini eşlediğini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sentezinin translasyon aşamasında gerçekleşen ilk olay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Amino asitlerin birbirine bağlanması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açılması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Ribozomun büyük ve küçük alt biriminin birleşmesi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mRNA'nın çekirdekten çıkması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 replikasyonu hücre döngüsünün hangi evresinde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G1 evresi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evresi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G2 evresi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 evresi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hücrede protein sentezinin hızını artırmak için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miktarının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mRNA'nın çekirdeğe geri dönmesi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tRNA sayısının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Poliribozom (polizom) oluşumu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denge ile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 değişirse denge sabiti (Kc) değişir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Tepkime durmuştur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bir olaydır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ve geri tepkime hızları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maddelerden hangisi hem asit hem de baz özelliği gösterebilen 'amfoter' bir maddedir?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HCl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NaOH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Al(OH)3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NH3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Zn(k) + Cu+2(suda) -&gt; Zn+2(suda) + Cu(k) tepkimesinde yükseltgenen madde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Zn+2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Cu+2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 Chatelier İlkesine göre, egzotermik bir tepkimede sıcaklık artırılırsa denge ne yöne kayar?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Girenler yönüne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 yönüne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ürünler sonra girenler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Konjuge (eşlenik) asit-baz çiftinde, asit bazdan ne kadar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oksijen atomu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elektron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proton (H+)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nötron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redoks tepkimesinde alınan elektron sayısı ile verilen elektron sayısı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türüne göre değişir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Alınan &gt; Verilen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zaman eşittir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Verilen &gt; Alınan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Kısmi basınçlar türünden denge sabiti (Kp) ile derişimler türünden denge sabiti (Kc) arasındaki ilişkiyi veren formül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Kc = Kp.(RT)^Δn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Kp = Kc / (RT)^Δn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Kp = Kc.RT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Kp = Kc.(RT)^Δn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