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elektrik devresinde akıma karşı gösterilen zorluğa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Gerilim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Akım şiddeti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Güç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Direnç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Paralel bağlı dirençlerde her bir direncin uçları arasındaki potansiyel fark için ne söylenebilir?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Birbirine eşittir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Akım ile doğru orantılıdır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Direnç değeriyle çarpımına eşittir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Toplam gerilimden büyüktür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İdeal bir ampermetrenin iç direnci kaç kabul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yüksek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Sonsuz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Sıfır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Belirsiz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Devredeki akımı kesen veya elektriksel güvenliği sağlayan devre elemanı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Kondansatör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Bobin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Sigorta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Direnç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cisme uygulanan kuvvet, cismin yer değiştirmesine dik ise yapılan iş kaç joule'dür?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Sonsuz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Kuvvet ile yolun çarpımı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Güç birimi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Newton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Joule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Watt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Pascal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Sürtünmesiz bir ortamda serbest bırakılan bir cismin yere düşerken mekanik enerjisi nasıl değişir?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Artar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Azalır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Önce artar sonra azalır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Değişmez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Yay sabiti k olan bir yay x kadar sıkıştırıldığında depolanan esneklik potansiyel enerjisi formülü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k.x²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0.5.k.x²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0.5.k.x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k.x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cismin kinetik enerjisi, hızının karesi ile nasıl orantılıdır?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Karesi ile ters orantılı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Ters orantılı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Orantısız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Doğru orantılı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İşin birimi olan Joule, temel birimlerle nasıl ifade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N.m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W.s²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kg.m/s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N/m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motor 500 Joule'lük işi 10 saniyede yapıyorsa, bu motorun gücü kaç Watt'tır?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5000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500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Ohm yasasına göre, bir iletkenin uçları arasındaki potansiyel farkın akım şiddetine oranı neyi verir?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İletkenin gücünü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İletkenin direncini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İletkenin enerjisini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İletkenin yükünü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skaler bir büyüklüktür?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Kuvvet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İvme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Enerji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cismin kütlesi 2 katına çıkarılırsa, aynı hızdaki kinetik enerjisi nasıl değişir?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Değişmez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 katına çıkar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 katına çıkar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Yarıya iner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Sürtünmeli bir yüzeyde yapılan iş, sistemde hangi enerji türüne dönüşür?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Isı enerjisi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Potansiyel enerji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Kinetik enerji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Elektriksel enerji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Hızı 2 katına çıkan bir cismin kinetik enerjisi kaç katına çıkar?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1.41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vinç 200 N ağırlığındaki yükü 5 metre yukarı kaldırırsa yapılan iş kaç Joule olur?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500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1000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dalga türlerinden hangisi hem enine hem de boyuna dalga özelliği gösterebilir?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 dalgaları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Deprem dalgaları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Yay dalgaları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Işık dalgaları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Işığın boşluktaki hızı ile ilgili aşağıdakilerden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Frekansa bağlı olarak değişir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Sabittir ve c harfi ile gösterilir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Ortamın yoğunluğuna göre artar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Dalga boyu ile doğru orantılıdır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Sesin hızı, ortamın hangi özelliğine bağlı olarak değişmez?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Frekansına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Esnekliğine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Yoğunluğuna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Sıcaklığına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dalganın genliği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 tepe noktası arasındaki mesafeyi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Dalganın birim zamandaki hızını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Dalganın taşıdığı enerji miktarını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Dalganın periyodunu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Doppler etkisi en net hangi fiziksel olayda gözlemlenir?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Sesin yankılanması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Işığın soğurulması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 kaynağının hareketli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Işığın kırılması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Elektrik devrelerinde akımı ölçmek için kullanılan devre elemanı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Voltmetre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Ampermetre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Reosta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Direnç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Elektromanyetik spektrumda frekansı en yüksek olan ışın türü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Kızılötesi ışınlar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Görünür ışık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Gama ışınları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Radyo dalgaları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Ses dalgaları için aşağıdakilerden hangisi yanlıştır?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Boyuna dalgalardır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Mekanik dalgalardır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Boşlukta yayılamazlar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Elektromanyetik dalgalardır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Işığın kırılma indisi yüksek olan bir ortamdan düşük olana geçerken izlediği yol için ne söylenebilir?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Tam yansıma yapar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Doğrultusu değişmeden ilerler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Normalden uzaklaşarak kırılır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Normale yaklaşarak kırılır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dalganın birim zamandaki salınım sayısına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Frekans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Periyot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Dalga boyu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Işığın çift yarıkta girişim (Young deneyi) neyi kanıtlar?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Işığın soğurulduğunu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Işığın sadece doğrusal yayıldığını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Işığın dalga karakterinde olduğunu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Işığın tanecikli yapısını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Sesin şiddeti (gürlüğü) fiziksel olarak ne ile ilişkilidir?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Frekans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Dalga boyu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elektromanyetik dalga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Mikrodalgalar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Ultraviyole ışınlar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 dalgaları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X ışınları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Termodinamiğin ikinci yasasına göre, izole bir sistemdeki toplam entropi değişimi için aşağıdakilerden hangisi her zaman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Sistem dengedeyken negatif değer alır.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dışarıdan ısı verildiğinde artar.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zaman azalır.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zaman artar veya sabit kalır.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Carnot çevriminin verimi hangi iki değişkene bağlıdır?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Sistemin iç basıncına ve yoğunluğuna.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Sıcak ve soğuk depoların mutlak sıcaklıklarına.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Çalışan maddenin kütlesine ve hacmine.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Çevrimin tamamlanma süresine ve hızına.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Entropi kavramı fiziksel olarak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Sistemin dışarıya yaptığı toplam işi.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Sistemin sahip olduğu toplam enerjiyi.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Sistemin sahip olduğu kinetik enerji miktarını.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Sistemin düzensizlik veya rastgelelik derecesini.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devrede gerilimi ölçmek için devreye paralel bağlanır?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Sigorta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Voltmetre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Diyot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Ampermetre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Tersinir bir süreçte, evrenin toplam entropisindeki değişim ne kadardır?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Sıfırdır.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Sistemin iç enerjisine eşittir.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Negatiftir.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Pozitiftir.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Direnci 10 ohm olan bir iletkenden 2 amper akım geçiyorsa, uçları arasındaki potansiyel fark kaç volttur?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 V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 V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0.2 V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 V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Elektrik devrelerinde direnci ayarlanabilen devre elemanına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Reosta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Direnç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Kondansatör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Transformatör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iletkenin direnci aşağıdakilerden hangisine bağlı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İletkenin kesit alanına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İletkenin cinsine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İletkenin üzerinden geçen akıma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İletkenin boyuna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Seri bağlı dirençlerde eşdeğer direnç nasıl hesaplanır?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Dirençlerin toplamı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Dirençlerin terslerinin toplamı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Dirençlerin karelerinin toplamı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Dirençlerin çarpımı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Akım şiddetinin birimi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Watt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Amper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Volt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Ohm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