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Formula 1 tarihindeki ilk dünya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1947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1950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1961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2010-2013 yılları arasındaki başarılarında büyük pay sahibi olan baş tasarımcı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Ross Brawn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Adrian Newey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sembolü olan şahlanan at figürünün kökeni neye dayanmaktadır?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Modena şehrinin arması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Enzo Ferrari'nin çocukluk oyuncağı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Birinci Dünya Savaşı pilotu Francesco Baracca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 bayrağındaki bir figür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ilk pilotlar şampiyonluğunu kazandığı yıl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Mercedes, modern hibrit turbo döneminin başladığı 2014 yılından itibaren üst üste kaç kez Takımlar Şampiyonu olma başarısı gösterdi?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2013 yılında hangi takımdan ayrılarak Mercedes'e katılmıştır?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McLaren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 Bull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Williams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2016 sezonunda Mercedes pilotları Lewis Hamilton ve Nico Rosberg arasındaki çekişme sonucunda şampiyonluğa ulaşan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Sebastian Vettel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Nico Rosberg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Valtteri Bottas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Lewis Hamilton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hibrit dönemdeki başarılarında büyük pay sahibi olan, takımın uzun süre teknik direktörlüğünü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Mattia Binotto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James Allison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Toto Wolff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ile 2020 yılında Michael Schumacher'in hangi rekorunu egale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yarış galibiyeti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En çok dünya şampiyonluğu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hızlı 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çok pole pozisyonu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2017-2021 yılları arasında Lewis Hamilton'ın Mercedes'teki takım arkadaşı olan Fin pilot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Valtteri Bottas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Heikki Kovalainen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Kimi Räikkönen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Mika Häkkinen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Mercedes, 2020 sezonunda kullandığı ve büyük ses getiren 'siyah' renkli araç tasarımını neye destek vermek için tercih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otomobil mirası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Irkçılık karşıtı hareketler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sponsor anlaşmaları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Çevrecilik akımları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 Racing takımı, Formula 1'e hangi yıl giriş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2003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2001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2014-2021 yılları arasındaki dominasyonunda kullanılan motor ünitesi serisinin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PU106 Hybrid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Silver Power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V8 Naturally Aspirated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E-Power Unit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ile kazandığı ilk dünya şampiyonluğunu hangi yıl elde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2020 sezonunda araçlarında kullandığı, sürücünün direksiyonu ileri geri iterek tekerlek açısını değiştirdiği sistemin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Lewis Hamilton, Mercedes kariyerinde en çok hangi pistte galibiyet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Interlagos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Spa-Francorchamps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Monaco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Silverstone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Mercedes'in 2014-2021 yılları arasındaki başarısı Formula 1 literatüründe genellikle nasıl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Hibrit Dominasyonu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Hamilton Dönemi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 Fırtınası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Gümüş Çağ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yüksek hızda yere basma kuvveti (downforce) oluşturarak virajları daha hızlı dönmeyi sağlayan ana aerodinamik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ısıtıcıları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Sidepod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DRS (Sürüklenme Azaltma Sistemi) açıldığında aracın hangi aerodinamik parçası hareket ederek hava direncini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 kanat üst kanatçığı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Taban plakası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kanat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Burun yapısı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KERS (Kinetik Enerji Geri Kazanım Sistemi) teknolojisinin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Lastiklerin aşınmasını engellemek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soğutma sistemini optimize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ağırlığını azaltmak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Frenleme anında boşa giden enerjiyi depolayıp güç olarak geri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araçlarının alt kısmında bulunan ve hava akışını hızlandırarak 'vakum etkisi' yaratan bölüme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Difüzör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Kokpit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 kapağı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Endplate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yarışlarında DRS kullanımı hangi bölgede serbesttir?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ıslak zeminli yarışlarda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Belirlenmiş düzlüklerde ve öndeki araca 1 saniyeden az mesafe varken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yarışın ilk turunda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viraj çıkışında otomatik olarak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Michael Schumacher, Ferrari ile kaç dünya şampiyonluğu kazanmıştır?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F1 araçlarında 'sürüklenme' (drag) etkisini azaltmak için kullanılan bir yöntem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Gövdeyi aerodinamik olarak optimize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yüzeyini pürüzsüz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 açılarını düşürmek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Daha geniş lastikler kullanmak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F1 araçlarındaki hibrit güç ünitesinin bir parçası olan MGU-K, hangi enerjiyi elektriğe dönüştürür?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Egzoz ısısı enerjisini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Yakıtın yanma ısısını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sürtünme enerjisini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Kinetik (frenleme) enerjisini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F1 aracında 'Kirli Hava' (Dirty Air)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çevreye yaydığı emisyonu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Yağmurlu havada pistteki su birikintilerini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Öndeki aracın arkasında oluşan türbülanslı hava akışını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Lastiklerden kopan parçaların pisti kirletmesini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mühendisliğinde 'Ground Effect' (Zemin Etkisi) hangi fiziksel prensibe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Termodinamik yasaları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Bernoulli İlkesi (Akış hızı arttıkça basıncın düşmesi)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 ivmesi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Newton'un 3. Yasası (Etki-Tepki)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araçlarında kullanılan MGU-H sistemi enerjiyi nereden toplar?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Fren disklerinden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 kanat titreşiminden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Tekerleklerin dönüşünden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Turbo şarj cihazının milinden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Aerodinamik dengede 'Oversteer' (arkadan kayma) yaşayan bir pilot için en etkili aerodinamik çözüm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 kanat açısını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Arka kanat açısını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ağır yakıt yükü almak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Lastik basıncını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F1 araçlarının gövdesinde bulunan 'Bargeboard' parçalarının temel görevi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Aracın ağırlık merkezini dengelemek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Lastiklerin etrafındaki hava akışını yönlendirmek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Motorun hava almasını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Pilotun güvenliğini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Sebastian Vettel, Red Bull ile üst üste kaç kez dünya şampiyonu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merkezinin bulunduğu, İtalya'daki ünlü kasaba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Imola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Milano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Maranello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 Racing'in kurucusu ve uzun yıllar takım patronluğunu yapan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Christian Horner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Adrian Newey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Helmut Marko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Dietrich Mateschitz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Ferrari'nin ikonikleşmiş kırmızı renginin resmi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Rosso Corsa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Ferrari 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Scuderia 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Maranello 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Red Bull'un 2022 sezonunda Max Verstappen ile kazandığı şampiyonluk, takımın toplamda kaçıncı pilotlar şampiyonluğudur?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36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Ferrari takımı, Formula 1 tarihinde en çok hangi motor üreticisi ile yarışmıştır?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Mercedes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Kendi motorunu üretir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Renault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