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Lig, mevcut formatıyla (20 takım) ilk kez hangi yılda oynanmaya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Chelsea'nin maçlarını oynadığı tarihi stadyumun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Emirates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Trafford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Stamford Bridge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Anfield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Lig'de bir sezonda 100 puan barajını aşan ilk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Chelsea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 City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Arsenal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Lig'in simgesi olan aslan logosunda toplam kaç renk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 Madrid'in iç saha maçlarını oynadığı tarihi stadyumun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Camp Nou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 Bernabéu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Mestalla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Metropolitano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Barcelona'nın 'La Masia' olarak bilinen ünlü yapısı temel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Kulüp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 ismi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Taraftar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Altyapı akademisi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 Liga tarihinde en çok gol atan oyuncu unvanı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Raul Gonzalez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Lionel Messi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Cristiano Ronaldo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Karim Benzema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 Madrid ve Barcelona arasındaki rekabete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Kıtalararası Derbi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della Madonnina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North London Derby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Clásico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İspanyol kulübü, UEFA Şampiyonlar Ligi'ni en çok kazanan takımdır?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 Madrid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Valencia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Barcelona'nın 'Més que un club' (Bir kulüpten fazlası) sloganı hangi bölgenin kimliğini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Galiçya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Endülüs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 Liga'da her sezon en çok gol atan oyuncuya verilen ödülün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Ayakkabı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Zamora Ödülü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Ballon d'Or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Pichichi Ödülü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 tarihinde en çok gol atan oyuncu unvanı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Shearer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Sergio Agüero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Harry Kane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Wayne Rooney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 Milli Takımı, 2010 FIFA Dünya Kupası finalinde hangi ülkeyi yenerek şampiyon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 Madrid'in 'Los Blancos' lakabının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Barcelona'nın 2008-2012 yılları arasında Pep Guardiola yönetiminde uyguladığı ünlü pas oyununun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Total Futbol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Tiki-Taka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Catenaccio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Gegenpressing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 futbolunda en üst lig olan La Liga'nın resmi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Primera División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Supercopa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Copa del Rey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Segunda Division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oyuncu hem Real Madrid hem de Barcelona forması giyerek büyük bir tartışma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Xavi Hernandez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Iker Casillas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Carles Puyol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Luis Figo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Juventus ve Inter arasındaki büyük rekabetin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d'Italia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della Mole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della Madonnina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della Capitale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 Serie A'da en çok şampiyonluğu bulunan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 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Juventus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 Milan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Inter'in iç saha maçlarını oynadığı efsanevi stadyumun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Allianz Stadyumu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Stadio Artemio Franchi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Stadio Olimpico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Siro (Giuseppe Meazza)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Juventus'un lakabı olan 'La Vecchia Signora' Türkçede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Şeytanlar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Kadın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Beyazlılar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Mavililer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2009-2010 sezonunda Jose Mourinho yönetiminde Şampiyonlar Ligi'ni kazanan İtalyan kulübü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Juventus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Lazio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2003-2004 sezonunda ligi namağlup şampiyon tamamlayan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Arsenal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 United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Chelsea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Juventus'un uzun yıllar kalesini koruyan efsanevi kaleci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Giorgio Chiellini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Fabio Cannavaro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Alessandro Del Piero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Gianluigi Buffon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Inter'in renkleri hangi iki renkten oluşmaktadır?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ve 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ve 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ve Beyaz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Bordo ve 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Serie A'da 2011-2020 yılları arasında üst üste 9 kez şampiyon olan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 Milan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Juventus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Inter'in kurucuları arasında hangi ülke vatandaşları ağırlıktadır?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ve Fransız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Brezilyalı ve Arjantinli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 ve İspanyol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İsviçreli ve İtalyan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Juventus'un simgesi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Inter'in efsanevi kaptanı ve uzun yıllar kulüpte görev yapan Arjantinli savunma oyuncusu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Esteban Cambiasso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Javier Zanetti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Lautaro Martinez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Diego Milito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Serie A'nın en golcü oyuncusu unvanı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Silvio Piola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Giuseppe Meazza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Gunnar Nordahl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Francesco Totti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 tarihinde bir sezonda en çok gol atma rekorunu elinde bulunduran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Mohamed Salah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Erling Haaland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Luis Suarez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Cristiano Ronaldo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Manchester United'ın efsanevi teknik direktörü Sir Alex Ferguson, kaç yıl boyunca takımın başında kalmıştır?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Lig'de en çok şampiyonluk yaşayan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 City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Chelsea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 United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2015-2016 sezonunda tarihindeki ilk Premier Lig şampiyonluğunu kazanan sürpriz ekip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 Ham United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Everton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Tottenham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Leicester City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Lig'de 'Altın Eldiven' ödülü hangi mevkideki oyunculara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Saha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Lig'de en fazla maça çıkan teknik direktör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 Mourinho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 Guardiola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Harry Redknapp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Arsène Wenger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