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görüşmesinde adayın yeteneklerini vurgularken 'I am capable of handling complex projects' ifadesini kullanması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ayrılmak istediğini belirtir.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basit görevleri yapabileceğini söyler.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 projeleri yönetme becerisine sahip olduğunu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Ekip çalışmasından hoşlanmadığını belirtir.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Formal bir rapor yazarken aşağıdakilerden hangisi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Kısaltmalar (don't, can't)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 ifade eden ünlemler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Samimi ve günlük ifadeler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dil ve akademik terimler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karşı tarafın fikrine nazikçe karşı çıkmak için hangisi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 talking, I am right.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see your point, but I have a different perspective.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 is a stupid idea.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are absolutely wrong about this.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tip şart cümlesi (Second Conditional) yapısına uygun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known, I would have come.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it rains, we stay at home.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were you, I would apply for that job.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will pass the exam.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toplumdaki hakları ve sorumlulukları konusunda hangisi bir 'sorumluluk'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hizmetlerinden yararlanma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koruma ve kurallara uyma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özgürlüğü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metni okurken 'main idea' (ana fikir)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tüm sayısal verileri ezberleyerek.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Bilinmeyen kelimelerin anlamlarını sözlükten bakarak.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cümleyi okuyarak.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paragraflardaki destekleyici detayları sentezleyerek.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'Should have' yapısı geçmişe dair hangi durumu belirtmek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zorunlu olarak yapılan bir işi.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yapılması planlanan bir işi.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Yapılması gereken ama yapılmayan bir eylemi.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anki bir tercihi.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görüşmesinde adaydan beklenen 'soft skill' (kişisel beceri)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seviye programlama dillerini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Ekip çalışmasına yatkınlık ve iletişim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veri girişi yapabilmek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Şirketin donanım altyapısını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Kitle iletişim araçlarının (mass media) toplum üzerindeki olumsuz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kültürleri birbirine tanıtması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Doğrulanmamış bilginin hızla yayılması (dezenformasyon)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materyallerine ücretsiz ulaşım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erişimi demokratikleştirmesi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toplumdaki sorumlulukları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dayanışmadan uzak 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kişisel çıkarlarını gözetme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uyma ve çevreye duyarlı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süreçlerini tamamen görmezden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Eşitsizlik ve ayrımcılıkla mücadele bağlamında 'fırsat eşitliği'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Liyakatin önemsenmediği bir sistem kurulmasını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kökenine bakılmaksızın aynı haklara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gruplara avantaj sağlanmasını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maaşı 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Medyanın gençlerin üzerindeki etkisi üzerine yazılan bir makalede hangi ifade 'argümantatif' (tartışmacı) bir yaklaşımı daha iyi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Medya, gençlerin dünyayı algılama biçimini tamamen değiştiren güçlü bir araçtır.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 genellikle boş zamanlarında sosyal medyada vakit geçirir.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televizyonda çok güzel bir haber izledim.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kanalları saat sekizde ana haber bültenini yayınlar.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eğitimdeki bir yararı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yüze iletişimi tamamen ortadan kaldırması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kaygısını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Öğrencilerin fiziksel hareketliliğini kısıtlaması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kaynaklarla öğrenme sürecini zenginleştirmesi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inovasyon alanında bir buluşu tanımlarken 'Passive Voice' kullanımı neden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daha kısa ve öz hale getirmek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görüşleri ön plana çıkarmak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planlarını anlatmak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 yapan kişiden ziyade eylemin kendisine odaklanmak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İlham verici bir rol modelin sahip olması gereken 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Topluma katkı sağlayan değerlere ve karaktere sahip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Hatalarından ders çıkarmayı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zenginlik ve şöhret sahibi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Eleştirilere karşı tamamen kapalı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koşul cümlesi (Second Conditional) yapısının kullanıldığı doğru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 hard, I will pass the exam.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pass the exam.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studied, I would have passed.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were you, I would apply for that job.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Geçmişe dair bir pişmanlığı ifade eden 'Wish'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I could fly like a bird.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you wouldn't talk so loudly.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I had listened to my teacher's advice.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I were at the beach right now.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 (Defining) kullanımına uygun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Paris, which is the capital of France, is beautiful.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brother, who lives in London, is a doctor.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Mr. Smith, who is our teacher, is very kind.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book that I bought yesterday is very interesting.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Perfect (could have, should have) yapısı ile ilgili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yapılması planlanan eylemleri anlatır.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Zorunluluk bildiren emir cümlelerinde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gerçekleşmemiş veya olasılığı olan durumları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 gerçekleşmekte olan olayları tanımlar.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metinde 'However' bağlacı ne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sebep-sonuç ilişkisi kurmak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benzer fikri birleştirmek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bir görüşü veya durumu belirtmek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örneği detaylandırmak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Formal bir rapor yazarken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ve samimi bir dil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 düzenini önemsememek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 yoğun bir şekilde yansıtmak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Kısaltmalardan ve argo ifadelerden kaçınmak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TED tarzı bir konuşma dinlerken 'argüman' (argument)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kişisel yaşam hikayesidir.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Dinleyicilerin konuşmacıya yönelttiği sorulardır.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desteklediği ana fikir ve bunu savunan kanıtlardır.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Konuşmanın süresidir.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eşitsizlik konusunu tartışırken hangi cümle 'ayrımcılık' kavramına en uygun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kişinin sadece cinsiyeti veya kökeni nedeniyle işe alınmaması kabul edilemez.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çalışmalar toplumu daha iyi bir yer haline getirir.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Teknoloji, bilgiye ulaşmamızı kolaylaştıran bir araçtır.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eğitim hakkına sahip olması gerektiğini düşünüyorum.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karşı tarafın fikrine nazikçe karşı çıkmak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are completely wrong about everything.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That's a ridiculous idea.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see your point, however, I have a different perspective.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totally disagree with your nonsense.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dezavantajları üzerine bir metinde, 'Although social media connects us, it can also lead to isolation.' cümlesindeki 'Although' bağlacı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zıt fikri birbirine bağlar.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sonucun nedenini açıklar.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ilişkisi kurar.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eylemin amacını belirtir.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inovasyonla ilgili bir metinde 'The new vaccine was developed by a team of scientists' cümlesinin aktif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team of scientists developed the new vaccine.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team of scientists develops the new vaccine.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Scientists were developing the new vaccine.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new vaccine develops a team of scientists.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İlham veren bir rol modelden bahsederken 'If he had studied harder, he would have achieved his goals' cümlesi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gerçekleşmemiş bir durumu ve pişmanlığı.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bir gerçeği.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olabilecek bir durumu.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anki bir isteği.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 wish I had learned a second language when I was younger.' cümlesi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yapılmış bir eylemden duyulan pişmanlığı.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 sahip olunan bir yeteneği.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zamanda bir zorunluluğu.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Geleceğe dair bir planı.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'The scientist, who discovered the cure, won the Nobel Prize.' cümlesindeki 'who discovered the cure' kısmı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Defining relative clause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Non-defining relative clause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Passive structure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Modal perfect phrase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'He is late; he might have missed the bus.' cümlesindeki 'might have missed' kalıbı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gerçekleşmiş bir olasılığı.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bir planı.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gerçekleşmiş bir zorunluluğu.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zamandaki bir yeteneği.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