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'kitap' anlamına gelen 'libro' kelimesi hangi artikeli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'La Tomatina' festivali için 'kırmızı' (rojo) sıfatını kullanırsak, 'rojo' nasıl çekimlenir?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rojos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'Amigo' (arkadaş) kelimesinin dişil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Amiga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'Los estudiantes son trabajadores' cümlesindeki sıfatın tekil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trabajador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'Estar como una cabra' (bir keçi gibi olmak)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çevik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Çıldırmak, kaçık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inatçı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'Tomar el pelo' deyimi Türkçedeki hangi deyimin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 kırk yarmak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Dalga geçmek / Kafa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Saçını başını yolmak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Aklını kaçırmak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'Dar en el clavo' dendiğinde, o kişinin ne yaptığı kastedilir?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üstüne basmak / Sorunu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Çiviye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'Estar en las nubes' deyimi Türkçede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 dünyasında yaşamak / Dalgın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durumuyla ilgilenmek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Bulutların üzerinde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'Tener mala leche' ifadesi bir kişinin hangi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Kötü niyetli veya huysuz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 içmeyi sevmemesi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Sağlıksız beslenmesi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Şanssız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'¡Qué mono!' ifadesi genellikle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hayvana hitap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korkunç bir şey gördüğümüzde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maymun gibi davrandığını söylerken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şeyin çok tatlı veya şirin olduğunu belirtirken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'Ponerse las pilas' deyimi birine ne yapmasını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Harekete geçmesini / Enerjisini toplamasını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uyumasını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değiştirmesini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dişil (femenino)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Problema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Árbol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birine 'Hablar por los codos' diyorsanız, o kişi hakkında ne demiş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Dirsekleriyle işaret ettiğini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saklayamadığını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konuşkan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'Ser pan comido' deyimi hangi durumu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kolay bir iş / Çocuk oyuncağı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Paylaşılması gereken bir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Kıtlık zamanı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lezzetli bir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İspanyollar 'No tener ni pies ni cabeza' diyerek neyi kastedeler?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şeyin mantıksız veya anlamsız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Yürüyemeyen birini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eksik parçaları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sakar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'Echar una mano'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tokatlamak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Elini yıkamak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'Irse por las ramas' dendiğinde, o kişi ne yapıyordur?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Ağaca tırmanıyordur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yürüyüşü yapıyordur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gidiyordur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Daldan dala atlıyordur (konuyu saptırıyordur)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'Dar en el clavo'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çiviyi duvara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Yorulmak ve pes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sinirlenmek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isabet sağlamak / doğru noktaya değinmek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'çevre kirliliği'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contaminación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calentamiento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sequía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reciclaje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'La Tomatina' festivali hangi şehirde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Buñol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sıfatlardan hangisi 'cesur'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Valiente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Perezoso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Generoso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Tímido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'Estar como una cabra' deyimi hangi durum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Çıldırmak / kaçık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 casa' (ev) kelimesini çoğul yapmak istersek doğru ifade hangisi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casas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casas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Las casas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'işsizlik' kavramını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entrevista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salario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trabajo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desempleo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'Siesta' geleneği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yemeği ziyafeti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Öğle yemeğinden sonra yapılan kısa 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kahvaltısı alışkanlığı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'tahmin etmek' fiilidir?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Entender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Adivinar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Olvidar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'La carrera' kelimesi hangi bağlamda 'üniversite eğitimi'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basamakları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spor yarışı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araba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bölüm/lisans eğitimi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'deneyim' kelimesinin İspanyolca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esperanza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experimento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experiencia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empresa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geleneksel yemeği 'Paella'nın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'güvenilir'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Divertido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Inseguro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Aburrido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Miguel de Cervantes'in dünyaca ünlü eseri 'Don Quijote'de, ana karakterin atının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Marengo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Bucéfalo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Rocinante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Babieca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edebiyatının Altın Çağı'nda (Siglo de Oro) yaşamış olan ünlü şair ve oyun yazarı Federico García Lorca hangi ülkenin sanatçısıdır?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Lorca'nın en bilinen eserlerinden biri olan 'Bodas de sangre' Türkçe'ye nasıl çevrilmiştir?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Bernarda Alba'nın 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Çingene Romansları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Kanlı Düğün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sıfatlar genellikle ismin önüne mi yoksa arkasına mı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en başına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İsmin arkasına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önüne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Cervantes'in 'Don Quijote' eserinde, ana karakterin sadık yardımcısının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Lazarillo de Tormes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 Campeador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Sancho Panza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Guzmán de Alfarache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 chico inteligente' ifadesindeki 'inteligente' sıfatı hangi cinsiyete göre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'Las flores son...' cümlesini 'güzel' (hermoso) sıfatı ile tamamlarsak hangisi doğru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hermosas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'belirsiz artikel' (artículo indefinido)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'-o' ile biten çoğu isim için dişil hal genelde hangi harf ile biter?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 profesor es alto' cümlesinin çoğul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profesores son altas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profesores son altos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 profesores son altos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profesores son altos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