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'kitap' anlamına gelen 'libro' kelimesi hangi artikeli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dişil (femenino) bir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Problema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Árbol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 casa' (ev) kelimesini çoğul yapmak istersek doğru ifade hangisi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casas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casas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casa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Las casas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sıfatlar genellikle ismin önüne mi yoksa arkasına mı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Cümlenin en başına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İsmin arkasına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İsmin önüne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Fiilden sonra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'Un chico inteligente' ifadesindeki 'inteligente' sıfatı hangi cinsiyete göre çekimlenmiştir?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Çoğul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'Las flores son...' cümlesini 'güzel' (hermoso) sıfatı ile tamamlarsak hangisi doğru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hermosas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hermosa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'belirsiz artikel' (artículo indefinido)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'-o' ile biten çoğu isim için dişil hal genelde hangi harf ile biter?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'El profesor es alto' cümlesinin çoğul hali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Los profesores son altas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profesores son altos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Los profesores son altos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profesores son altos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'La Tomatina' festivali için 'kırmızı' (rojo) sıfatını kullanırsak, 'rojo' nasıl çekimlenir?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rojos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'Amigo' (arkadaş) kelimesinin dişil hali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Amiga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Amigae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Amigoa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'Los estudiantes son trabajadores' cümlesindeki sıfatın tekil hali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trabajador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trabajadores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'Estar como una cabra' (bir keçi gibi olmak) deyimi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çevik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Çıldırmak, kaçık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inatçı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'Tomar el pelo' deyimi Türkçedeki hangi deyimin tam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 kırk yarmak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Dalga geçmek / Kafa bulmak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Saçını başını yolmak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Aklını kaçırmak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'Dar en el clavo' dendiğinde, o kişinin ne yaptığı kastedilir?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üstüne basmak / Sorunu çözmek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Çiviye basmak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'Estar en las nubes' deyimi Türkçede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 dünyasında yaşamak / Dalgın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durumuyla ilgilenmek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üzerinde olmak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'Tener mala leche' ifadesi bir kişinin hangi özelliğini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Kötü niyetli veya huysuz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 içmeyi sevmemesi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Sağlıksız beslenmesi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Şanssız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'¡Qué mono!' ifadesi genellikle ne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hayvana hitap ederken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korkunç bir şey gördüğümüzde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maymun gibi davrandığını söylerken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şeyin çok tatlı veya şirin olduğunu belirtirken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'Ponerse las pilas' deyimi birine ne yapmasını öğütler?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Harekete geçmesini / Enerjisini toplamasını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uyumasını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Pil değiştirmesini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birine 'Hablar por los codos' diyorsanız, o kişi hakkında ne demiş olursunuz?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Dirsekleriyle işaret ettiğini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Yalan söylediğini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 saklayamadığını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konuşkan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'Ser pan comido' deyimi hangi durumu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kolay bir iş / Çocuk oyuncağı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Paylaşılması gereken bir yemek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Kıtlık zamanı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lezzetli bir yemek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İspanyollar 'No tener ni pies ni cabeza' diyerek neyi kastedeler?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şeyin mantıksız veya anlamsız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Yürüyemeyen birini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şeyin eksik parçaları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Birinin sakar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'Echar una mano'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Birini tokatlamak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Elini yıkamak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Birine yardım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'Irse por las ramas' dendiğinde, o kişi ne yapıyordur?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Ağaca tırmanıyordur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yürüyüşü yapıyordur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gidiyordur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Daldan dala atlıyordur (konuyu saptırıyordur)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'Dar en el clavo' deyiminin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çiviyi duvara çakmak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Yorulmak ve pes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sinirlenmek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 isabet sağlamak / doğru noktaya değinmek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'çevre kirliliği'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contaminación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calentamiento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sequía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reciclaje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'La Tomatina' festivali hangi şehirde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Buñol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sıfatlardan hangisi 'cesur'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Valiente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Perezoso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Generoso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Tímido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'Estar como una cabra' deyimi hangi durum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Çıldırmak / kaçık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mutlu olmak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aç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kelime 'işsizlik' kavramını karşılar?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entrevista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salario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trabajo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desempleo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kültüründe 'Siesta' geleneği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bir dans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Akşam yemeği ziyafeti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Öğle yemeğinden sonra yapılan kısa uyku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Sabah kahvaltısı alışkanlığı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'tahmin etmek' fiilidir?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Aprender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Entender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Adivinar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Olvidar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'La carrera' kelimesi hangi bağlamda 'üniversite eğitimi' anlamına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basamakları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spor yarışı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araba yarışı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Akademik bölüm/lisans eğitimi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'deneyim' kelimesinin İspanyolca karşılığıdır?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esperanza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experimento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experiencia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empresa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geleneksel yemeği 'Paella'nın ana malzemesi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Makarna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kelimelerden hangisi 'güvenilir'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Divertido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Inseguro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Aburrido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Miguel de Cervantes'in dünyaca ünlü eseri 'Don Quijote'de, ana karakterin atının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Marengo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Bucéfalo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Rocinante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Babieca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edebiyatının Altın Çağı'nda (Siglo de Oro) yaşamış olan ünlü şair ve oyun yazarı Federico García Lorca hangi ülkenin sanatçısıdır?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Lorca'nın en bilinen eserlerinden biri olan 'Bodas de sangre' Türkçe'ye nasıl çevrilmiştir?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Bernarda Alba'nın 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Çingene Romansları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Kanlı Düğün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Cervantes'in 'Don Quijote' eserinde, ana karakterin sadık yardımcısının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Lazarillo de Tormes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Cid Campeador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Sancho Panza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Guzmán de Alfarache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