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'libro' (kitap) kelimesi eril bir isimdir. Bu kelimenin önüne gelmesi gereken belirli artikeli (il/lo/l')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'Una bella macchina' (Güzel bir araba) ifadesinde 'bella' sıfatının dişil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 kelimesinin özel bir isim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soru cümlesi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çekimiyle ilgili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Macchina kelimesinin dişil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vazgeçilmezi olan 'spaghetti' kelimesi hangi artikeli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 ragazzi sono alti' (Çocuklar uzundur) cümlesinde 'alti' sıfatının çoğul eril olmasının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'Sono' fiilinin çoğul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bir betimleme cümlesi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İtalyancada tüm sıfatların böyle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'Ragazzi' kelimesinin çoğul ve eril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'In bocca al lupo' (Kurdun ağzına)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veda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Birine başarılar dilemek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Korktuğunu ifade etmek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'Acqua in bocca!' dendiğinde, karşı taraftan ne yapması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 saklaması/sessiz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su içmesi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'Avere le mani in pasta' deyiminin gerçek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Ellerini yıkamak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işin içinde parmağı olmak/dahil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Hamur yoğurmak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'Essere al verde'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Parasız kalmak/meteliksiz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 yürüyüş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sağlıklı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'Prendere due piccioni con una fava' Türkçedeki hangi atasözümüzün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 samanı gelir zamanı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Damdan düşenin halinden damdan düşen 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ucu boklu değnek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taşla iki kuş vurmak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 'Buona notte ai suonatori!' dediklerinde neyi kastederler?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Artık yapacak bir şey kalmadığını/umudun tükendiğini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 dilediklerini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dersinin bittiğini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konserin başladığını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'Costare un occhio della testa'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sağlığını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eski bir eşyayı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şeyin çok pahalı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bir 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'casa' (ev) kelimesi dişil bir isimdir. Çoğul hali olan 'evler' (case) için hangi artikeli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'Farla franca' dendiğinde, o kişi ne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konuşmuştur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para kazanmıştır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Cezadan veya kötü bir durumdan kurtulmuştur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'Avere la testa tra le nuvole' (Başını bulutların arasına koymak)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Hayalperest/dalgın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'Non avere peli sulla lingua'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Sözünü sakınmadan, açık sözlü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'Cadere dalle nuvole' deyimi Türkçede hangi duruma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Gökten zembille inmiş gibi şaşırmak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Bulutlara çıkmak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İtalyanlar 'Tirare i remi in barca' dediklerinde hangi eylemi yaparlar?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açılmak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Yarışı bırakmak/çabalamayı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Gemiye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'Svanire' fiili Türkçede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Gözden kaybolmak / silinip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pişirmek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'La Dolce Vita' ifadesi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mutfağının zorluklarını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Tatlı ve keyifli yaşam tarzını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 çalışma disiplinini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bir savaş dönemini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'büyüleyici, etkileyici' anlamında kullanılan bir sıfattır?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Noioso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Affascinante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'Invece' bağlacı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belirtmek için (dün)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Zıtlık belirtmek için (aksine/oysa)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sormak için (neden)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Miktar belirtmek için (çok)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ünlü opera bestecilerinden biri olan 'Giuseppe Verdi' hangi yüzyılda yaşamıştır?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'Zaino' (sırt çantası) kelimesi 'z' ile başladığı için hangi belirsiz artikeli almalıdır?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un'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'Sostenibile' kelimesinin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Sürdürülebilir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'Ferragosto' tatili hangi ayda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Ağustos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'Riuscire a fare qualcosa'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 başarmak/yapabilmek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şeyden nefret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reddetmek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unutmak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'Imbarazzante' kelimesinin Türkçe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Utanç verici / mahcup edici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 Katedrali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'Consapevole' kelimesi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Farkında / bilinçli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mutfağında 'Al dente' terimi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Makarnanın diri/dişe gelir kıvamı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Tatlıların kıvamı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Şarabın yıllanması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Etin pişme derecesi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 Alighieri'nin başyapıtı 'La Divina Commedia' (İlahi Komedya) hangi üç ana bölümden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Cielo, Terra, Mare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Passato, Presente, Futuro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Amore, Vita, Morte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Inferno, Purgatorio, Paradiso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Petrarca'nın 'Il Canzoniere' adlı eserinde temel olarak hangi kadına duyduğu platonik aşkı anlattığı düşünülür?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Fiammetta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Beatrice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Boccaccio'nun 100 hikayeden oluşan ünlü eseri 'Decameron'da, hikayeleri anlatan karakterler veba salgınından kaçmak için nereye sığınmıştır?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Venedik'teki bir saraya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Roma'daki bir manastıra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Floransa yakınlarındaki bir villaya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Milano'daki bir kütüphaneye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sıfatlar isme uyum sağlar. 'La ragazza' (kız) 'intelligente' (zeki) ise, 'Le ragazze' (kızlar) için sıfat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intelligenti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intelligentie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Dante'nin 'İlahi Komedya' eserinde ona cehennem ve arafta rehberlik eden Latin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Cicero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Horatius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Vergilius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Ovidius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'Studente' (öğrenci) kelimesi sesli harfle başlayan bir isim olsaydı (örneğin 'amico'), belirsiz artikeli ne olurdu?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u'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birine 'Ciao' demek hem merhaba hem de hoşça kal anlamına gelir. Peki, resmi bir ortamda 'Merhaba' demek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Eril bir isim olan 'amico' (arkadaş) kelimesinin çoğulu 'amici'dir. Peki 'amici' için hangi belirli artikeli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 pizza è buona' (Pizza iyidir/lezzetlidir) cümlesindeki 'buona' sıfatı, 'Il gelato' (dondurma) için nasıl yazılmalıdır?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buono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's' + sessiz harf ile başlayan eril kelimelerin (stivale, studente) belirli artikeli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