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23 Nisan 1920'de açılmasından hemen sonra kabul edilen ilk yasası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Takrir-i Sükun Kanunu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Hıyanet-i Vataniye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Ağnam Vergisi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Teşkilat-ı Esasiye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açılışında Meclis Başkanı olarak seçilen devlet adamı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Rauf Orbay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'Kurucu Meclis' özelliğini taşıdığının en güçlü kanıtı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 kaldırması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1921 Anayasası'nı (Teşkilat-ı Esasiye) hazırlaması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orduyu kurması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İstiklal Mahkemelerini kurması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açılmasından sonra İstanbul Hükümeti'nin meclise karşı çıkardığı ayaklanmaları bastırmak için çıkarılan kanun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Hıyanet-i Vataniye Kanunu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Firariler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İskan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Tekalif-i Milliye Emirleri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'Güçler Birliği' ilkesini benimsemesinin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Demokrasiyi güçlendirmek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Padişahın yetkilerini kısıtlamak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Kararların hızlı ve etkili alınmasını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partili hayata geçişi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açılışından sonra kurulan ilk hükümetin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Savunma Komisyonu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Heyet-i Temsiliye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İcra Vekilleri Heyeti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Bakanlar Kurulu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açılmasıyla birlikte İstanbul Hükümeti'nin hukuken yok sayılmasını sağlayan gelişme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Ankara'nın merkez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Misak-ı Milli kararları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ordunun kurulması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Meclisin üzerinde hiçbir gücün tanınmaması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otoritesini korumak amacıyla yargı yetkisini kullandığı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Güvenlik Kurulu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Yargıtay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İstiklal Mahkemeleri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Mahkemesi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ilk yasama döneminde dış politikada aldığı en önemli destek hangi ülke ile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 Rusya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açılmasıyla birlikte egemenlik anlayışında meydana gelen temel değişiklik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Egemenliğin kayıtsız şartsız millete ait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Padişahın yetkilerinin kısıtlanması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Halifeliğin kaldırılması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TBMM'nin ilk yasama dönemi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Kurucu bir meclis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Güçler birliği ilkesini uygulaması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İhtilalci bir meclis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partili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açılışında Mustafa Kemal'in meclise sunduğu ve meclisin sürekliliğini vurgulayan önergenin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yardımları durdurmak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Meclisi İstanbul'a taşımak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Geçici hükümet başkanı veya padişah vekili atamanın doğru olmayacağı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 geri getirmek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İnebolu'dan aldığı cephaneyi Kastamonu'ya taşırken donarak şehit düşen ve Kurtuluş Savaşı'nın simge isimlerinden biri olan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bizzat cephede savaşan, 'Üsteğmen' rütbesiyle orduya katılan ve kendi birliğini kuran kadın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Tayyar Rahmiye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 Çavuş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Fatma Seher Erden (Kara Fatma)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Adana bölgesinde Fransızlara karşı verdiği mücadele ile tanınan, 'Tayyar' lakabıyla anılan ve çatışma sırasında şehit düşen kadın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Rahmiye Hanım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Nezahat Onbaşı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 sırasında İstanbul'da düzenlediği mitinglerle halkı işgallere karşı bilinçlendiren ünlü yazar ve vatansever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Sabiha Gökçen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Satı Kadın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Manisa'nın Gördes ilçesinde eşiyle birlikte dağlarda düşmana karşı gerilla savaşı yürüten ve 1922'de şehit olan kadın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 Çavuş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Küçük yaşta babasıyla birlikte cepheden cepheye koşan, 70. Alay ile birlikte savaşan ve TBMM tarafından İstiklal Madalyası ile ödüllendirilen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Nezahat Baysel (Onbaşı)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Rahmiye Hanım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kadınların cephe gerisinde yaptığı en önemli faaliyetlerden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Cepheye lojistik destek (cephane, giyecek, yiyecek)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anayasa hazırlamak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Diplomatik görüşmeler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basına sansür uygulamak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Kastamonu'da kurulan ve kadınların Milli Mücadele'ye destek vermesini sağlayan cemiyetin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Ocakları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Kastamonu Müdafaa-i Hukuk-u Nisvan Cemiyeti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Hilal-i Ahmer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Müdafaa-i Hukuk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Erkek kılığına girerek Türk ordusuna katılan, Kastamonu'da uzun süre düşmana karşı savaşan ve İstiklal Madalyası alan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 Çavuş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kazanılmasında kadınların rolü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Cephe gerisinde lojistik destek sağlamışlardır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Mitingler yoluyla milli bilinci artırmışlardır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Bizzat cephede savaşanlar olmuştur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ev işleriyle ilgilenmişlerdir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 döneminde Türk kadınlarının toplumsal hayattaki bu etkinliği, ileride hangi hakkın kazanılmasına zemin hazırlamıştır?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Yurt dışına çıkma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Askerlikten muaf olma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Kadınlara seçme ve seçilme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yapma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Yolu olarak bilinen, İnebolu'dan Ankara'ya uzanan zorlu güzergahta cephane taşıyan kadınların genel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Kuvvetler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Cephe Gerisi Destekçileri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Kadınları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Mücahitler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Muharebesi'nin 'Subay Savaşı' olarak adlandırılmasının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sadece subaylar tarafından yönetilmesi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tamamen bir kale savunması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 ordusunun sadece subaylardan oluşması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Savaşta çok sayıda subay kaybı yaşanması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Paşa'nın Sakarya Meydan Muharebesi'nde söylediği 'Hattı müdafaa yoktur, sathı müdafaa vardır...' emrinin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Savunmayı tüm vatan sathına yayarak düşmanı oyalamak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Düşmanla doğrudan diplomatik görüşme başlatmak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başkenti korumaya odaklanmak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Ordunun geri çekilmesini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kesin zaferle sonuçlanması sonrasında imzalanan ve Kurtuluş Savaşı'nın askeri safhasını bitiren gelişme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Moskova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Mudanya Ateşkes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Barış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Muharebesi'nin kazanılmasının ardından TBMM tarafından Mustafa Kemal Paşa'ya verilen unvan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Başkomutan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Gazi ve Mareşal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Ağustos 1922'de gerçekleşen 'Başkomutanlık Meydan Muharebesi'nde orduyu bizzat yöneten komutan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Karabekir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Muharebesi'nden sonra imzalanan ve Türk-Sovyet sınırını kesinleştiren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Gümrü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Konferansı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 öncesinde ordunun taarruz gücüne ulaşması için Mustafa Kemal Paşa'nın ısrarla istediği yetki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İstiklal Mahkemeleri yetkisi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Tekalif-i Milliye Emirleri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Başkomutanlık Yetkisi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Fevkalade yetkiler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Muharebesi'nin siyasi sonuçlarından biri olan Ankara Antlaşması hangi devletle imzalanmıştır?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diğer adı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Dumlupınar Meydan Muharebesi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İnönü Harekatı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 İstiklal Ya Ölüm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Zaferi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Muharebesi'nde Yunan ordusunun amacı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sınırını güvenlik altına 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İzmir'i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Ankara'yı ele geçirip TBMM'yi dağıtmak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İstanbul'u işgal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başlamasıyla birlikte Mustafa Kemal Paşa'nın orduya verdiği meşhur emir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 istiklal ya ölüm!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Ordular, ilk hedefiniz Akdeniz'dir, ileri!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Hattı müdafaa yoktur, sathı müdafaa vardır!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Vatanın bağrına düşman dayamış hançerini!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 kaç gün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 gün 22 gece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Barış Antlaşması hangi tarihte imzalanmıştır?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 Temmuz 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 Ekim 1922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görüşmelerinde Türk heyetine başkanlık eden devlet adamı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Fethi Okyar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Rauf Orbay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Antlaşması'nda Türkiye ile Yunanistan arasındaki sınır, hangi nehir esas alınarak belirlenmiştir?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Meriç Nehri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Tunca Nehri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Arda Nehri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Ergene Nehri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Antlaşması'na göre kapitülasyonlar hakkında alınan karar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Kısmen devam etmesine karar verildi.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Kesin olarak ve tamamen kaldırıldı.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Gözden geçirilmesi için komisyon kuruldu.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alanda kaldırıldı.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