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Birim çember üzerinde bir noktanın koordinatları (x, y) olduğuna göre, x değeri aşağıdakilerden hangisine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cos(α)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cot(α)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sin(270°)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Üçüncü bölgede tan(α) fonksiyonunun işareti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Pozitif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cos(90°)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P(n, 2) = 42 olduğuna göre, 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farklı kitap, 3 farklı rafa kaç değişik biçimde dizilebilir?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C(n, 2) = 10 ise 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(x + y)^4 ifadesinin açılımında katsayılar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kişi yan yana fotoğraf çektirecektir. Belirli iki kişi yan yana gelmemek şartıyla kaç farklı şekilde sıralanabilir?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kümenin eleman sayısı 1 artırılırsa alt küme sayısı kaç katına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(x - 2)^3 ifadesinin açılımındaki sabit terim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sin(150°)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√3/2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-√3/2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elemanlı bir kümenin 3 elemanlı alt kümelerinin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farklı mektup, 4 farklı posta kutusuna her kutuya en çok bir mektup atılmak şartıyla kaç farklı şekilde atılabilir?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(2x + 1)^3 açılımındaki x'li terimin katsayısı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Birbirinden farklı 6 matematik ve 4 fizik kitabı arasından 1 matematik ve 1 fizik kitabı kaç farklı şekilde seçilebilir?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P(n, 1) + C(n, 1) = 10 olduğuna göre 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Analitik düzlemde 2x - 3y + 6 = 0 doğrusunun eğimi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2/3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-3/2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-2/3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Merkezi (2, -3) ve yarıçapı 4 birim olan çemberin denklemi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(x-2)² + (y+3)² = 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(x-2)² + (y+3)² = 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(x+2)² + (y-3)² = 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(x+2)² + (y-3)² = 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+ y² - 4x + 6y + 4 = 0 çemberinin yarıçapı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Denklemi x²/16 + y²/9 = 1 olan elipsin odakları arasındaki uzaklık kaç birimdir?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2√7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y² = 8x parabolünün odak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(8, 0)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(4, 0)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(1, 0)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(2, 0)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tan(45°)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√3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- y² = 16 hiperbolünün asimptotlarının denklemleri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4x ve y = -4x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 = x ve y = -x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x/2 ve y = -x/2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2x ve y = -2x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A(1, 2) ve B(3, 4) noktalarından geçen doğrunun denklemi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 = 2x - 1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 + 1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2x + 1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 = x + 2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+ y - 2 = 0 doğrusuna dik olan ve (1, 1) noktasından geçen doğrunun denklemi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y + 2 = 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 - y =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- y + 2 = 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+ y - 2 = 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 + y² = 25 çemberi ile y = 0 doğrusunun kesim noktaları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(5, 0) ve (-5, 0)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5) ve (-5, -5)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0) ve (-2, 0)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(0, 5) ve (0, -5)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x²/9 - y²/16 = 1 hiperbolünün merkezil koordinatları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(1, 1)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(9, 16)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(3, 4)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(0, 0)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x² parabolü üzerinde apsisi 3 olan noktanın ordinatı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elipsin dış merkezliği (e) 0 ile 1 arasındaysa bu şekil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Çember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aritmetik dizide ilk terim 3, ortak fark 4 ise bu dizinin 10.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terimi 2 ve ortak çarpanı 3 olan bir geometrik dizinin 4. terimi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Ardışık terimleri (x-1), (x+3), (3x-1) olan bir aritmetik dizide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cos(180°)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Pozitif terimli bir geometrik dizide a3=4 ve a5=16 ise, ortak çarpan (r)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Birim çemberde y ekseni hangi trigonometrik fonksiyonu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sec(α)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tan(α)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sin(α)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sin²(x) + cos²(x)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tan(x) ifadesinin sin(x) ve cos(x) cinsinden eşiti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sin(x) / cos(x)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/ sin(x)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sin(x) * cos(x)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cos(x) / sin(x)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cos(300°)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-√3/2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√3/2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bölgede sin(α) fonksiyonunun işareti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Pozitif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