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'Çıraklık eserim' olarak nitelendirdiği cami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Rüstem Paşa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eserlerinde kullandığı en belirgin mimari özellik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 kemerler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 süslemeler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Dikey sütun dizileri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kubbe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Sinan'ın, Sultan Süleyman'ın kızı Mihrimah Sultan için İstanbul'un iki farklı tepesine (Edirnekapı ve Üsküdar) inşa ettiği camilerin ortak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ve ayın konumlarına göre tasarlanmaları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minareli olmaları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kıyısında yer almaları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mimari planla yapılmaları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türbesi nerede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Külliyesi'nin bir köşesinde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 avlusunda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Eyüp Sultan Türbesi yakınında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Edirnekapı Mihrimah Sultan Camii bahçesinde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firavunların mezarı olarak inşa edilen ve Gize'de bulunan en büyük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Mikerinos Piramidi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Keops Piramidi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Kefren Piramidi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Zoser Piramidi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mimarisinde kullanılan ve devasa kubbelerin taşınmasını sağlayan, betonun mucizevi bir şekilde güçlendirilmiş hali olan yapı tekniği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Arşitrav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Opus Caementicium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 dizisi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Karyatid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Atina Akropolü'nde bulunan ve 'bakireler' anlamına gelen kadın heykelleri şeklinde tasarlanmış sütunlara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Karyatid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Roma'da gladyatör dövüşleri için inşa edilen ve dünyanın en büyük antik amfitiyatrosu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Trajan Forumu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Pantheon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Domus Aurea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 tapınaklarında giriş kapısının önünde bulunan, genellikle güneş tanrısı Ra'yı temsil eden uzun, tek parça taştan oluşan anıtlara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Obelisk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Hipostil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Sfenks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 mimarisinin en süslü ve yaprak motifleriyle bilinen sütun düzeni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İyonik Düzen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 Düzeni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Korint Düzeni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Toskana Düzeni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mimarisinin 'tüm tanrıların tapınağı' olarak bilinen ve devasa kubbesinin tepesinde bir delik (okulus) bulunan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Parthenon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Pacis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Circus Maximus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Pantheon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'Kalfalık eserim' olarak tanımladığı, İstanbul silüetinin en görkemli yapılarından biri olan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Azapkapı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Mihrimah Sultan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Sokullu Mehmet Paşa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 mimarisinde çok sayıda sütunla desteklenen geniş salonlara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Hipostil Salon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şehir devletlerinin merkezinde yer alan, hem pazar yeri hem de toplanma alanı olan açık alana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Agora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Odeon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Bouleuterion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Roma'da şehirlerin su ihtiyacını karşılamak için inşa edilen devasa su yollarına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Bazilika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Kemeri (Aqueduct)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Atina'daki Parthenon Tapınağı hangi tanrıça adına inşa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Afrodit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Athena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Mısır'da kralların mezarlarını soygunculardan korumak için piramitler yerine tercih edilen 'Krallar Vadisi'ndeki mezar tipi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Ziggurat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 Mezarı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Sarkofaj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Mastaba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 Corbusier'nin modern mimarinin temel prensiplerinden biri olarak tanımladığı, binayı yerden yükselterek altından geçiş sağlayan yapısal eleman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Pilotis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1919 yılında Walter Gropius tarafından kurulan ve modern tasarımın temellerini atan ünlü Alman sanat ve tasarım okulu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Brütalizm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Bauhaus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 Stijl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 Deco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İşlevselcilik (Fonksiyonalizm) akımının en bilinen mottosu olan 'Biçim işlevi takip eder' (Form follows function) sözü kime atfedilir?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Lloyd Wright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Mies van der Rohe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Corbusier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Sullivan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 Corbusier'nin 'yaşamak için bir makine' olarak tanımladığı ünlü yapıtı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 Pavyonu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Fallingwater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Fagus Fabrikası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Villa Savoye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Bauhaus ekolünün tasarım anlayışında aşağıdakilerden hangisi temel bir ilke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Süslemeden kaçınma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İşlevselliğin estetikle birleşimi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süsleme sanatlarının önceliği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üretimle uyum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'Ustalık eserim' olarak adlandırdığı ve UNESCO Dünya Mirası Listesi'nde yer alan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Haseki Hürrem Sultan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 Corbusier'nin mimaride kullandığı, insan vücudu oranlarını temel alan modüler ölçü sistemine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Modulor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Oran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mimaride 'Az, çoktur' (Less is more) felsefesiyle tanınan ve Bauhaus'un son direktörlerinden olan mimar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Oscar Niemeyer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Mies van der Rohe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Alvar Aalto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Zaha Hadid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İşlevselci mimarlıkta binaların dış cephesinde genellikle ne tür bir malzeme kullanımı tercih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taş ve mermer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Cam, çelik ve beton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yapımı seramikler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ahşap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 Corbusier'nin modern mimari için önerdiği 'Beş İlke' arasında aşağıdakilerden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Çatı bahçesi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cephe süslemeleri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plan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 pencereler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Bauhaus okulunun mimari tarzı, zamanla hangi terimle anılan küresel bir akıma dönüşmüştür?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Üslup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 Mimari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 Mimari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Postmodernizm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mimaride betonun ham, işlenmemiş halinin sergilendiği mimari akıma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Brütalizm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Dekonstrüktivizm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Bauhaus'un kurucusu Walter Gropius'un tasarladığı ve okulun en ikonik binası kabul edilen kampüs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Weimar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Dessau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Sinan, hangi padişah döneminde başmimarlık görevine getirilmiştir?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Murad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Selim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Süleyman (Kanuni)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Ahmed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İstanbul'da inşa ettiği ve özellikle çinileriyle ünlü olan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Kılıç Ali Paşa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Sokullu Mehmet Paşa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Rüstem Paşa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Cerrahpaşa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su yolları mühendisliğindeki ustalığını gösteren, İstanbul'un su ihtiyacını karşılamak için yaptığı ünlü kemer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Mağlova Kemeri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Kırkçeşme Su Yolu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Uzunkemer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Güzelce Kemer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biyografisinin ve eserlerinin detaylıca anlatıldığı, Sai Mustafa Çelebi tarafından kaleme alınan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Risale-i Mimariye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Tezkiretü'l-Ebniye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Tuhfetü'l-Mimarin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Tezkiretü'l-Bünyan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Sinan'ın, Ayasofya'nın kubbesine benzer bir kubbe yapmak amacıyla inşa ettiği cami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Mihrimah Sultan Camii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Selimiye Camii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 Camii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Süleymaniye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 Sinan'ın İstanbul dışında, Lüleburgaz'da inşa ettiği külliye hangi sadrazam adına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Rüstem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Sokullu Mehmet Paşa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Lütfi Paşa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 Mehmed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