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'Sancak' sistemini kaldırarak yerine 'Ekber ve Erşed' sistemini getiren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Mustafa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Ahmet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Osman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IV.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Duraklama döneminde bütçe açıklarını kapatmak için uygulanan ve 'kötü para' basılmasına neden olan ekonomik sorun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Cizye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Malikane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İltizam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18. yüzyılda imzaladığı ve Karadeniz'in Türk gölü olma özelliğini kaybettiği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Pasarofça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Aynalıkavak Tenkihnamesi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Kaynarca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XVII. yüzyılda devletteki bozulmaları inceleyerek öneriler sunan ünlü 'Risale'nin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Evliya Çelebi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Koçi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Katip Çelebi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Naima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hukuk devleti anlayışının ilk somut adımı olarak kabul edilen ve 1839 yılında ilan edilen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Fermanı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Kanun-i Esasi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 Fermanı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1856 yılında ilan edilen Islahat Fermanı'nın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yetkilerini kısıtlamak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Gayrimüslimlere Müslümanlarla eşit haklar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 yapılandırmak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Anayasal düzene geçişi başlatmak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ilk anayasası olan Kanun-i Esasi, hangi padişah döneminde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Abdülmecid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Abdülhamid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Abdülaziz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V. Murad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Meşrutiyet'in ilanıyla açılan ve Osmanlı'nın ilk parlamentosu olan meclisin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Heyet-i 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Hümayun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Meclis-i Umumi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Meclis-i Mebusan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Dönemi aydınlarından olan ve 'Vatan Yahut Silistre' adlı eseriyle bilinen ünlü şair ve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1876 Anayasası'na (Kanun-i Esasi) göre, padişaha 'meclisi açma ve kapatma' yetkisi veren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Sürgün yetkisi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Meclisi fesih yetkisi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Veto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Müzakere yetkisi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Abdülhamid döneminde 30 yıl süren, meclisin kapalı kaldığı ve baskıcı yönetimin hakim olduğu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Meşrutiyet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İstibdat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1699 Karlofça Antlaşması'nın Osmanlı tarihindeki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Osmanlı'nın savunmaya geçtiği dönemin başlaması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Avrupa'nın üstünlüğünün kabul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kez büyük çapta toprak kaybedilmesi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Rusya'ya Karadeniz'e çıkış hakkı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1909 yılında Kanun-i Esasi'de yapılan değişikliklerle padişahın yetkileri kısıtlanmış ve hangi yönetim anlayışı güçlendirilmiştir?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Parlamenter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Meşrutiyet'in ilanında etkili olan ve 'Hürriyet, Adalet, Müsavat' sloganıyla bilinen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Demokrat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Jön Türkler (İttihat ve Terakki)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Ahrar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 ve İtilaf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ilk kez halkın yönetime katıldığı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Meşrutiyet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Meşrutiyet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31 Mart Vakası olarak bilinen ayaklanma, hangi gelişmeye bir tepki olarak ortaya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 Fermanı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Meşrutiyet'in ilanı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Tanzimat'ın ilanı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Fermanı'nın okunmasında büyük emeği olan ve 'Tanzimat'ın mimarı' olarak bilinen sadrazam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Keçecizade Fuat Paşa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Reşit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Mithat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1521 yılında fethettiği, 'Batı'ya açılan kapı' olarak nitelendirilen stratejik kale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donanmasının Akdeniz'deki üstünlüğünü kesinleştiren ve Barbaros Hayreddin Paşa komutasında kazanılan deniz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İnebahtı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Preveze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Fransa'ya verilen 'Kapitülasyonlar'ın temel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Fransa'yı Osmanlı toprağı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ticaretini canlandırmak ve Haçlı ittifakını bölmek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devletleri arasındaki ittifakı bozmak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 birliğini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imzalanan ve Osmanlı Devleti'nin Avusturya üzerindeki siyasi üstünlüğünü kabul ettirdiği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Karlofça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(İbrahim Paşa)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Zitvatorok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Kasr-ı Şirin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Mimar Sinan'ın 'Kalfalık eserim' olarak nitelendirdiği İstanbul'daki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Batı'daki ilk geçici elçiliği hangi dönemde ve nerede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 - 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 - 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 Dönemi - 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Selim Dönemi - 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1526 yılında gerçekleşen ve Macaristan Krallığı'nın yıkılmasıyla sonuçlanan meydan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Mohaç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Ridaniye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Mercidabık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döneminde İran (Safevi Devleti) ile imzalanan, Osmanlı-İran arasındaki ilk resmi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Amasya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Ferhat Paşa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Nasuh Paşa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Serav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vefat ettiği son seferi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Zigetvar Seferi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Irakeyn Seferi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Nahçıvan Seferi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 Seferi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Hint deniz seferlerinin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yolunu tamamen kapatmak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kıtalar keşfetmek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Rusya'nın güneye inmesini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Baharat yolunu kontrol altına almak ve Portekizlileri Hint Okyanusu'ndan uzaklaştırmak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yaşayan, Osmanlı hukuk sistemini düzenlediği için 'Kanuni' sıfatını pekiştiren ünlü şeyhülislam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Zembilli Ali Efendi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Molla Gürani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Ebussuud Efendi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Kemalpaşazade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döneminde 1522'de fethedilen ve Akdeniz güvenliği için kritik öneme sahip olan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eşi Hürrem Sultan'ın etkisiyle Osmanlı sarayında başlayan döneme tarihçiler ne isim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Duraklama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Fetret Devri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 Saltanatı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1839 yılında ilan edilen Tanzimat Fermanı'nın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 makamının yetkilerini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 dağılmaktan kurtarıp modernleşmeyi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azınlıkları devletten koparmak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Meşrutiyet yönetimine geçişi resmileştirmek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ilk kez halkın yönetime katıldığı rejim değişikliği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Meşrutiyet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 Fermanı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Abdülhamid döneminde devletin resmi ideolojisi haline gelen ve İslam birliğini savunan fikir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Adem-i Merkeziyetçilik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İslamcılık (Pan-İslamizm)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Osman'ın (Genç Osman) öldürülmesine yol açan temel reform girişimi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Şeyhülislam'ın yetkilerini kısıtlaması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merkezini Anadolu'ya taşımak istemesi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Veraset sistemini değiştirmesi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Yeniçeri Ocağı'nı kaldırmak istemesi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1878 yılında Osmanlı Devleti'nin kaybettiği topraklar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1774 Küçük Kaynarca Antlaşması ile Osmanlı Devleti ilk kez hangi hakkını kaybetmiştir?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Ortodoksların koruyuculuğu hakkını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 üzerindeki egemenlik hakkını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Karadeniz'deki Türk gölü olma statüsünü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Boğazlardan serbestçe geçiş hakkını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Nizam-ı Cedid yeniliklerini başlatan ve ilk devlet matbaasını kuran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Ahmet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Mahmut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Duraklama döneminde 'Bağdat Fatihi' olarak anılan ve otoriteyi sert bir şekilde sağlayan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İbrahim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IV.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IV.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Osmanlı'nın 1718-1730 yılları arasında yaşadığı, Batılılaşma hareketlerinin başladığı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Nizam-ı Cedid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İstibdat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1792 Yaş Antlaşması ile Osmanlı Devleti hangi bölgenin Rusya'ya ait olduğunu resmen kabul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