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dünya genelinde mal ve hizmet akışını düzenleyen, 1995 yılında kurulan uluslararası örgüt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Para Fonu (IMF)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 (BM)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Ticaret Örgütü (DTÖ)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Bankası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markaların yerel pazarlara girerken ürünlerini o bölgenin kültürüne göre uyarlaması hangi stratejidir?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 (Uyarlama)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Boykot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Standardizasyon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Monopolleşme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lojistik ağlarının gelişmesinde en önemli standartlaşma unsuru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Havalimanı kapasiteleri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 nakliye konteynerleri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tren 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liman vergileri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küreselleşmenin olumsuz sonuçları arasında değerlendirilebilir?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iş birliğinin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Kültürler arası etkileşimin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ulaşımın kolaylaşması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rekabet nedeniyle yerel üreticilerin zorlanması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Seçmenlerin aday listelerinden sadece birine oy verdiği ve en çok oyu alan partinin seçimi kazandığı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demokrasi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Çoğunluk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Nispi temsil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Siyasi partilerin aldıkları oy oranına göre parlamentoda temsil edildiği seçim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çoğunluk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turlu seçim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bölge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Nispi temsil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adayın seçilebilmesi için geçerli oyların yarısından bir fazlasını alması gereken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çoğunluk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Barajlı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çoğunluk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usulü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partilerin parlamentoya girebilmeleri için almaları gereken asgari oy oranına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sandığı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çevresi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barajı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ittifakı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Halkın yasaları doğrudan kendisinin oyladığı yönetim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Temsili demokrasi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Oligarşi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demokrasi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Halkın temsilcilerini seçtiği ve bu temsilcilerin halk adına karar aldığı sisteme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Otoriter yönetim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Temsili demokrasi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Totaliter rejim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Teokrasi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seçim bölgesinde hem çoğunluk hem de nispi temsil sisteminin uygulandığı sisteme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turlu sistem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bölge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seçim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toplumun kendi kültürünü korurken, küresel kültürle etkileşime geçmesine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Yozlaşma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Asimilasyon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Glocalization (Yerelleşmiş Küreselleşme)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bir bölgeden sadece bir temsilcinin seçildiği sisteme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bölge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bölge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liste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Nispi temsil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Egemenliğin tek bir kişide olduğu ve babadan oğula geçtiği yönetim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Federalizm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seçmenin sadece tek bir adaya veya partiye oy verebildiği, tercih hakkının sınırlı olduğu sisteme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liste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Tercihli 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liste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 başkanının halk tarafından seçildiği ve yasama ile yürütmenin birbirinden bağımsız olduğu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Otokrasi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Parlamenter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Başkanlık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Seçimlerin serbest, eşit, gizli oy ve açık sayım ilkelerine göre yapılması hangi kavramın temelidir?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çevresi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irade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seçim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araçlarının özel mülkiyete ait olduğu ve piyasa mekanizmasının kar odaklı işlediği ekonomik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Ekonomi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Ekonomi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Sosyalist sistemin temel amaçlarından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müdahalesinin tamamen reddi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 serbest piyasa rekabeti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kar maksimizasyonu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Sınıfsız bir toplum ve gelir adaleti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Hem devletin hem de özel sektörün ekonomide aktif rol aldığı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Ekonomi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Planlı Ekonomi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Komünist Ekonomi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Kapitalizm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Kapitalist sistemde fiyatlar temel olarak neye göre belirlenir?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refah düzeyine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Piyasadaki arz ve talep dengesine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belirlediği tavan fiyatlara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maliyetlerinin sabitlenmesine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Adam Smith'in 'Görünmez El' teorisi hangi ekonomik sistemle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Merkantilizm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iletişimin hızlanmasında ve sınırların kalkmasında en büyük paya sahip olan teknolojik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Konteyner taşımacılığı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Demiryolu 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Televizyonun icadı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teknolojileri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 planlı ekonomilerde üretim miktarı ve fiyatlandırma kararlarını kim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 birlikleri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piyasa aktörleri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devlet otoritesi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şirket sahipleri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karma ekonominin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devlet mülkiyeti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Fiyatların sadece devlet tarafından belirlenmesi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özel mülkiyet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mekanizması ile devlet düzenlemelerinin bir arada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Kapitalist ekonomilerde teşebbüs hürriyetinin temel dayanağı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mülkiyet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devlet anlayışı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çatışması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Sosyalizmde temel üretim araçlarının mülkiyeti genellikle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girişimcilere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şirketlere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işçi sendikalarına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Devlete veya topluma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Karma ekonomide devletin ekonomiye müdahale etmesinin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Rekabeti tamamen ortadan kaldırmak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aksaklıklarını gidermek ve sosyal adaleti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özel mülkiyeti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üretim araçlarını tek elde toplamak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kapitalist sistemin bir sonucu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 güdüsü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fiyat belirleme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teşebbüs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Rekabet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çoğu modern devletin benimsediği ekonomik sistem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Sosyalizm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Ekonomi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Kapitalizm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Küreselleşmenin ekonomik boyutu düşünüldüğünde, sermayenin ülkeler arasında serbestçe dolaşması aşağıdakilerden hangisini tetiklemiştir?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ekonomilerin tamamen yok olmasını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ülkelerin eşit gelir düzeyine ulaşmasını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uluslu şirketlerin küresel etkisinin artmasını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ticaretin yasaklanmasını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Marshall McLuhan'ın ortaya attığı, iletişim teknolojileri sayesinde dünyanın tek bir yerleşim yeri gibi algılanmasını ifade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Uçurum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Emperyalizm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Kalkınma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Köy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ile birlikte popüler kültürün dünya genelinde tek tipleşmesi sürecine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Çeşitlilik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Homojenleşme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küreselleşmenin kültürel etkilerinden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sayesinde bilginin hızla yayılması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mutfakların dünya genelinde yaygınlaşması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el sanatlarına olan ilginin her yerde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İngilizcenin evrensel bir iletişim dili haline gelmesi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gelişmiş ülkeler ile gelişmekte olan ülkeler arasındaki teknolojiye erişim farkına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Ambargo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İşbirliği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Entegrasyonu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Uçurum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Ülkeler arası ticaretin artması ve gümrük vergilerinin düşürülmesi hangi ekonomik anlayışın bir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Korumacı Ekonomi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Ticaret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Sosyalist Planlama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