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MLB'de bir maçta, vuruşçunun topa vurup tüm kaleleri dolaşarak başladığı noktaya geri dönmesine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Strikeout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Home 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Double Play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 Slam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Beyzbol maçlarında toplam kaç devre (inning) oynanması standarttır?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takımlardan hangisi MLB'nin 'American League' (Amerikan Ligi) bünyesinde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Boston Red Sox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 Dodgers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 Cubs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Francisco Giants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Vuruşçunun topa hafifçe dokunarak topun oyun alanında kalmasını sağladığı vuruş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maçında topu rakip kale çizgisi arkasına yere değdirerek yapılan en yüksek puanlı skor hamlesine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 Goal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Penalty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Conversion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Union kurallarına göre, bir takım sahada toplam kaç oyuncu ile mücadele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maçlarında topu ileriye doğru pas vermek yasaktır. Topu ileri taşımak için hangi yöntem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izniyle 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tekme atarak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yan pas yaparak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Elde taşıyarak veya ayakla sürerek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Dünya Kupası'nı en çok kazanan (2023 itibarıyla)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Afrika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Zelanda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maçlarında oyunun durması sonrası, oyuncuların birbirine kenetlenerek topu ortaya koyduğu yeniden başlama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Lineout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Zelanda rugby milli takımının maç öncesi sergilediği geleneksel dansın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 Tau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 Mate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Rugby'de 'Conversion' (Dönüştürme) vuruşu ne zaman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 yapıldıktan sonra ekstra puan kazanmak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Penaltı kararı verildiğinde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Maçın hemen başında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 goal denemesinden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Beyzbol tarihinde 'Bambino' lakabıyla tanınan ve oyunun efsanesi kabul edilen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Babe Ruth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 DiMaggio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 Cobb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Jackie Robinson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sahasının kenarından oyun dışına çıkan topu, oyuncuların birbirini havaya kaldırarak oyuna soktuğu yönteme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Lineout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Kick-off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pozisyonlarından hangisi genellikle oyun kurucu görevi görür ve '10 numara' olarak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Fullback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Fly-half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Dünya Kupası ilk olarak hangi yıl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Rugby'de bir oyuncunun topla birlikte rakip oyuncu tarafından yere düşürülmesine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Knock-on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Offside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Tackle (Tackle)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Rugby'de topun elden düşürülerek ileriye doğru gitmesiyle oluşan kural hatasına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Penalty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Knock-on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 goal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Forward pass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MLB takımlarının şampiyonluk için mücadele ettiği final serisinin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NBA Finals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 Bowl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Stanley Cup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World Series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Beyzbol sahasının iç bölümündeki dört kalenin oluşturduğu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Elmas (Diamond)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MLB'de 'atıcı' (pitcher) ile 'tutucu' (catcher) arasındaki mesafenin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Vuruşçuyu yormak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görüş açısını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Sahanın merkezini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hızını ve falso almasını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1947 yılında MLB'de oynayan ilk Afro-Amerikan oyuncu olarak tarihe geçen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Hank Aaron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Satchel Paige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Jackie Robinson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Willie Mays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'inning' (devre) içerisinde her iki takımın da kaçar 'out' hakkı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MLB takımlarından New York Yankees'in ikonik logosunda hangi harfler iç içe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Atıcının topu vuruş alanının dışına atarak vuruşçuyu bedava birinci kaleye göndermesine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Walk (Base on Balls)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Tag Out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Foul Ball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