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Kalbin dört odacığından vücuda temiz kan pompalayan en güçlü kas tabakasına sahip olan bölüm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Sağ kulakçık (Sağ atriyum)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Sağ karıncık (Sağ ventrikül)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Sol kulakçık (Sol atriyum)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Sol karıncık (Sol ventrikül)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Akciğerlerden gelen temiz kan kalbin hangi odacığına giriş yapar?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Sağ karıncık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Sol karıncık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Sağ kulakçık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Sol kulakçık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Vücuttaki kirli kanı kalbin sağ kulakçığına getiren ana toplardamar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Vena Cava (Alt ve Üst Ana Toplardamar)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Koroner sinüs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Aort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Akciğer toplardamarı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Kalp kası hücrelerinin kendi ritmik kasılmalarını sağlayan elektriksel sinyallerin kaydedildiği tetkik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Ekokardiyografi (EKO)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Anjiyografi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Elektrokardiyografi (EKG)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Tansiyon Holter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Akciğerlerde gaz değişiminin gerçekleştiği, etrafı kılcal damarlarla çevrili hava keseciklerine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Alveol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Plevra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Bronşçuk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Bronş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Soluk alma sırasında diyafram kasının durumu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Düzleşir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Yukarı doğru itilir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Gevşer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Kubbeleşir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Akciğerleri saran ve iki katlı olan, sürtünmeyi azaltan sıvı salgılayan zar yapısı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Perikard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Plevra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Epiglottis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Periton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Solunum gazlarının kanda taşınması sırasında, oksijenin büyük bir kısmı nasıl taşınır?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Hemoglobine bağlı (oksihemoglobin)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Bikarbonat iyonları şeklinde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Plazmada çözünmüş halde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Karbonaminohemoglobin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Soluk verme olayı sırasında göğüs boşluğunda meydana gelen değişim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Hacim azalır, basınç artar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Hacim ve basınç aynı kalır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Hacim artar, basınç artar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Hacim artar, basınç düşer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Solunum merkezinin uyarılmasında temel etken olan kanda biriken madde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Karbondioksit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Azot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Oksijen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Laktik asit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Yutak ile akciğerler arasında yer alan, kıkırdak halkalardan oluşan solunum yolu yapısı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 borusu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Gırtlak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Bronş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Soluk borusu (Trakea)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Kalbin kendi dokusunu besleyen ve tıkanması durumunda kalp krizine yol açan damarlara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Aort damarı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Akciğer atardamarı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Şah damarı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Koroner damarlar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Bohr etkisi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Soluk borusunun temizlenme süreci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Diyaframın kasılma hızı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Akciğerlerin genişleme kapasitesi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pH düştüğünde hemoglobinin oksijeni bırakması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Soluk borusunun iç yüzeyini kaplayan ve yabancı maddeleri dışarı doğru süpüren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 doku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Kıkırdak doku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 kaslar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Silialı epitel hücreleri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solunum sistemine ait bir yapı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Burun boşluğu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Yemek borusu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Gırtlak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Bronşçuk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Karbondioksitin kanda en fazla oranda taşınma biçimi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Bikarbonat iyonları şeklinde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Hemoglobine bağlı halde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Karbonik asit şeklinde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Plazmada çözünmüş halde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Akciğerlerin kapasitesini artıran ve soluk verme sırasında kasılmadan geri yaylanma basıncı sağlayan yapı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Gırtlak kapağı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Diyaframın gevşemesi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Kaburgalar arası kaslar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Alveollerdeki lipoprotein (sürfaktan)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Midede proteinlerin kimyasal sindirimini başlatan temel enzim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Amilaz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Lipaz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Tripsin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Pepsinojen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Karaciğer tarafından üretilen ve yağların mekanik sindirimini kolaylaştıran safra sıvısı nerede depolanır?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Onikiparmak bağırsağı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Safra kesesi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Pankreas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İnce bağırsakta emilimi artırmak için bulunan, yüzey alanını genişleten parmak benzeri yapılara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Nefron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Villus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Kapakçık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Alveol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Mide asidinin (HCl) temel görevlerinden biri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Patojenleri yok etmek ve pepsinojeni aktifleştirmek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Karbonhidratları parçalamak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Vitaminleri sentezlemek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Safra üretmek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Karaciğerin temel görevlerinden biri olan 'üretim' süreci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İnsülin üretimi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Pepsin üretimi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Üre sentezi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Gastrin hormonu salgılama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Kalp ile akciğerler arasındaki kan dolaşımına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Sistemik dolaşım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Lenfatik dolaşım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Küçük kan dolaşımı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kan dolaşımı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Sindirim sisteminde su ve minerallerin geri emiliminin en yoğun gerçekleştiği bölüm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İnce bağırsak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Kalın bağırsak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 borusu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karaciğerin görevlerinden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Eski alyuvarları parçalamak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A, D, E, K vitaminlerini depolamak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Proteinlerin kimyasal sindirimini başlatmak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Glikozun fazlasını glikojen olarak depolamak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İnce bağırsağın onikiparmak bağırsağı (duodenum) kısmına dökülen ve yağ sindirimini sağlayan enzim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Sükraz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Maltaz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Lipaz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Pepsin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Mide duvarının kendi ürettiği asitten zarar görmesini engelleyen temel yapı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Safra kanalları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İnce bağırsak villusları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Mukus tabakası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Pankreas öz suyu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Karaciğer, sindirim kanalından gelen kanı hangi damar yoluyla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Kapı toplardamarı (portal ven)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 ana toplardamar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Aort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Akciğer atardamarı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İnce bağırsakta gerçekleşen sindirim sonucunda oluşan monomerlerin kana geçişi hangi olayla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Aktif taşıma ve difüzyon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fagositoz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osmoz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Sindirim enzimleri aracılığıyla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Midenin besinleri bulamaç haline getirmesi sonucu oluşan yapıya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Kimüs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Şilomikron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Bolus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Pankreas öz suyu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 vücudundaki en uzun ve en güçlü kemik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Femur (Uyluk kemiği)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Radius (Ön kol kemiği)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Humerus (Pazı kemiği)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Tibia (Kaval kemiği)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Kemik dokusunda bulunan ve kemiğin sertleşmesini sağlayan temel mineral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Kalsiyum fosfat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Potasyum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Magnezyum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Oynar eklemlerde kemiklerin birbirine sürtünmesini engelleyen ve hareketi kolaylaştıran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Periost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 doku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Sarı kemik iliği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Eklem kıkırdağı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Kalbin çalışmasını düzenleyen doğal kalp pili (sinüs düğümü) kalbin hangi bölümünde bulunur?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Sol karıncık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Sağ karıncık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Sol kulakçık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Sağ kulakçık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Kafatası kemikleri arasındaki eklem türü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 oynar eklem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Kıkırdaklı eklem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Oynamaz eklem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Oynar eklem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Kalp kapakçıklarının görevi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Nabız hızını ayarlamak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Kalp kasını beslemek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Kanın geriye doğru kaçmasını engelleyerek tek yönlü akışı sağlamak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Kanın oksijen seviyesini artırmak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Kanın vücuttaki tüm dokulara taşınmasını sağlayan en büyük atardamarın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Vena Cava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Aort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Karotis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Pulmoner arter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kalbin çalışma hızını doğrudan artıran bir faktördür?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Parasempatik sinir sistemi aktivitesi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Vücut ısısının düşmesi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Dinlenme durumunda olmak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Adrenalin salgılanması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Kanın damar duvarına yaptığı basınca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Tansiyon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Nabız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Sistol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Diyastol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Kalbin kasıldığı (kan pompaladığı) evreye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Aritmi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Sinüs ritmi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Diyastol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Sistol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