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dört odacığından vücuda temiz kan pompalayan en güçlü kas tabakasına sahip olan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kulakçık (Sağ atriyum)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 (Sağ ventrikül)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kulakçık (Sol atriyum)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karıncık (Sol ventrikül)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Akciğerlerden gelen temiz kan kalbin hangi odacığına giriş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karıncık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kulakçık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kulakçık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Vücuttaki kirli kanı kalbin sağ kulakçığına getiren ana toplardamar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Vena Cava (Alt ve Üst Ana Toplardamar)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Koroner sinüs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toplardamarı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kası hücrelerinin kendi ritmik kasılmalarını sağlayan elektriksel sinyallerin kaydedildiği tetkik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Ekokardiyografi (EKO)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Anjiyografi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Elektrokardiyografi (EKG)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Tansiyon Holter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Akciğerlerde gaz değişiminin gerçekleştiği, etrafı kılcal damarlarla çevrili hava keseciklerine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Plevra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alma sırasında diyafram kasının durumu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 itilir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Kubbeleşir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 saran ve iki katlı olan, sürtünmeyi azaltan sıvı salgılayan zar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Perikard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Plevra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Epiglottis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gazlarının kanda taşınması sırasında, oksijenin büyük bir kısmı nasıl taşınır?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Hemoglobine bağlı (oksihemoglobin)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Bikarbonat iyonları şeklinde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Plazmada çözünmüş halde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Karbonaminohemoglobin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verme olayı sırasında göğüs boşluğunda meydana gelen değişim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azalır, basınç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ve basınç aynı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artar, basınç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 artar, basınç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merkezinin uyarılmasında temel etken olan kanda biriken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Yutak ile akciğerler arasında yer alan, kıkırdak halkalardan oluşan solunum yolu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 (Trakea)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kendi dokusunu besleyen ve tıkanması durumunda kalp krizine yol açan damarlara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 damarı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atardamarı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damarı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Koroner damarlar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Bohr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Soluk borusunun temizlenme süreci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Diyaframın kasılma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Akciğerlerin genişleme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 düştüğünde hemoglobinin oksijeni bırakması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borusunun iç yüzeyini kaplayan ve yabancı maddeleri dışarı doğru süpüren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Silialı epitel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solunum sistemine ait bir yapı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boşluğu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Bronşçuk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Karbondioksitin kanda en fazla oranda taşınma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Bikarbonat iyonları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Hemoglobine bağlı halde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Karbonik asit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Plazmada çözünmüş halde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Akciğerlerin kapasitesini artıran ve soluk verme sırasında kasılmadan geri yaylanma basıncı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 kapağı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Diyaframın gevşemesi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Kaburgalar arası 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Alveollerdeki lipoprotein (sürfaktan)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Midede proteinlerin kimyasal sindirimini başlatan temel enzim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Tripsin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Pepsinojen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 tarafından üretilen ve yağların mekanik sindirimini kolaylaştıran safra sıvısı nerede depolanır?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Onikiparmak bağırsağı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kesesi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bağırsakta emilimi artırmak için bulunan, yüzey alanını genişleten parmak benzeri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Villus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asidinin (HCl) temel görevlerinden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Patojenleri yok etmek ve pepsinojeni aktifleştirmek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Karbonhidratları parçalamak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Vitaminleri sentezlemek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Karaciğerin temel görevlerinden biri olan 'üretim' süreci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Pepsin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 sentezi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Gastrin hormonu salgılama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ile akciğerler arasındaki kan dolaşımına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Sistemik dolaşım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Lenfatik dolaşım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kan dolaşımı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kan dolaşımı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Sindirim sisteminde su ve minerallerin geri emiliminin en yoğun gerçekleştiği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bağırsak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borusu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karaciğerin görevlerinden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alyuvarları parçalamak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A, D, E, K vitaminlerini depolamak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Proteinlerin kimyasal sindirimini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fazlasını glikojen olarak depolamak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bağırsağın onikiparmak bağırsağı (duodenum) kısmına dökülen ve yağ sindirimini sağlayan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Sükraz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 duvarının kendi ürettiği asitten zarar görmesini engelleyen temel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Safra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 villusları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Mukus tabakası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 öz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Karaciğer, sindirim kanalından gelen kanı hangi damar yoluyla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toplardamarı (portal ven)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ana toplardamar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 atardamarı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bağırsakta gerçekleşen sindirim sonucunda oluşan monomerlerin kana geçişi hangi olayla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taşıma ve difüzyon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fagositoz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enzimleri aracılığıyla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Midenin besinleri bulamaç haline getirmesi sonucu oluşan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Şilomikron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 öz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uzun ve en güçlü kemik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Femur (Uyluk kemiği)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Radius (Ön kol kemiği)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Humerus (Pazı kemiği)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Tibia (Kaval kemiği)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Kemik dokusunda bulunan ve kemiğin sertleşmesini sağlayan temel mineral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fosfat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Oynar eklemlerde kemiklerin birbirine sürtünmesini engelleyen ve hareketi kolaylaştıran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kemik 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kıkırdağı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çalışmasını düzenleyen doğal kalp pili (sinüs düğümü) kalbin hangi bölümünde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karıncık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karıncık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kulakçık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kulakçık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Kafatası kemikleri arasındaki eklem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oynar eklem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Kıkırdaklı eklem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Oynamaz eklem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Oynar eklem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kapakçıklarının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Nabız hızını ayarlamak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kasını beslemek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Kanın geriye doğru kaçmasını engelleyerek tek yönlü akışı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Kanın oksijen seviyesini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vücuttaki tüm dokulara taşınmasını sağlayan en büyük atardamarın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Vena Cava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Karotis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Pulmoner arter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kalbin çalışma hızını doğrudan artıran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Parasempatik sinir sistemi aktivitesi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durumunda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 salgılanması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damar duvarına yaptığı basınca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Kalbin kasıldığı (kan pompaladığı) evreye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Sinüs ritmi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Diyastol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