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Shakespeare'in oyunlarını sergilediği, 1599 yılında inşa edilen ünlü tiyatro binasının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Swan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Curtain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Rose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The Globe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Shakespeare'in eserlerinde 'kıskançlık' temasının işlendiği, ana karakterin İago tarafından manipüle edildiği trajedisi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Venedik Taciri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Othello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Hamlet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Fırtına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Shakespeare'in yazdığı soneler (sonnets) genellikle kaç dizelik bir yapıya sahiptir?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Shakespeare'in oyunlarında doğaüstü varlıkların (cadılar, hayaletler) en yoğun kullanıldığı trajedisi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 Masalı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Macbeth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 İkinci Gece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Hırçın Kız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Stanislavski'nin oyunculuk sisteminde oyuncunun karakterin duygusal dünyasına girmek için kendi geçmiş deneyimlerini kullanmasına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Jestus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Duygusal Bellek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Yabancılaştırma Efekti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Epik Anlatım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Bertolt Brecht'in izleyicinin oyunla duygusal bağ kurmasını engelleyerek eleştirel düşünmesini sağlayan tekniği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Büyülü Gerçekçilik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Metot Oyunculuğu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Yabancılaştırma (Verfremdungseffekt)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Psikolojik Gerçekçilik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Stanislavski'nin kurucularından olduğu, modern tiyatro tarihinin en önemli topluluklarından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Royal Shakespeare Company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Berliner Ensemble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Globe Tiyatrosu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Moskova Sanat Tiyatrosu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Brecht tiyatrosunda oyuncunun sadece karakteri değil, karakterin toplumsal konumunu da sergilemesi için kullandığı fiziksel duruş ve tavır bütünlüğü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Dramatik Yapı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İçsel Monolog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Sahne Tasarımı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Jestus (Gestus)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Stanislavski yönteminde 'Eğer' (Magic If) kavramı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Sahneye dekorun eklenmesi veya çıkarılması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Oyunun sonunun belirsiz bırakılması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İzleyicinin oyuna dahil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Oyuncunun 'Eğer ben bu durumda olsaydım ne yapardım?' diye düşünerek karakterle empati kurması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Brecht'in 'Epik Tiyatro' anlayışının temel özelliklerinden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Oyunun bir illüzyon olduğunun sürekli hatırlatılması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Karakterlerin psikolojik derinliğine odaklanılması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İzleyicinin duygusal katharsis yaşaması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Oyunun gerçek zamanlı ve kesintisiz akması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Stanislavski'nin oyunculuk eğitiminde 'Verilen Durumlar' (Given Circumstances)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Sahne ışıklarının karakter üzerindeki etkisi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Metinde belirtilen olaylar, zaman ve mekan gibi karakterin içinde bulunduğu koşullar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Oyunun yazıldığı dönemin siyasi koşulları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Oyuncunun sahnede doğaçlama yapması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Elizabethan döneminde kadın oyuncuların sahnede yer alması yasak olduğu için kadın rollerini kimler canlandırırdı?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Genç erkek oyuncular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Kilise korosu üyeleri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Emekli soylular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Profesyonel dansçılar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Brecht'in 'Üç Kuruşluk Opera' adlı eserinde izlediğimiz tiyatro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Deneysel Fiziksel Tiyatro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Klasik Dram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Epik Tiyatro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Absürt Tiyatro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Stanislavski'nin 'Bir Karakter Yaratmak' adlı eseri, hangi temel disiplini savunur?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İzleyici ile doğrudan iletişimi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 ve dansın önceliğini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Psikolojik gerçekçiliği ve içsel hazırlığı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fiziksel hareketlerin önemini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Brecht'in tiyatro anlayışında 'anlatıcı' veya 'şarkıların kullanımı' neyi amaçlar?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Seyirciyi hikayeden koparıp düşünmeye sevk etmeyi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Oyunun süresini uzatmayı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eğlenceyi artırmayı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Müzikal becerileri sergilemeyi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Stanislavski sistemine göre bir oyuncunun sahnede 'gerçekten' var olmasını sağlayan temel unsur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Kostümün gösterişliliği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sesle konuşmak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Sahne üzerinde bir amaç (hedef) belirlemek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Seyirciyle göz teması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Brecht'in tiyatrosunda 'Dördüncü Duvar' kavramı için hangisi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Brecht bu duvarı yıkmaya çalışmıştır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Brecht bu duvarın korunması gerektiğini savunmuştur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Stanislavski'nin ilgilendiği bir konudur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Dördüncü duvar sadece dekorla ilgilidir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Karagöz oyununda oyunun giriş bölümü olan, Hacivat'ın semai okuyarak sahneye geldiği kısma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Fasıl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Mukaddime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Muhavere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Bitiş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Ortaoyununda, Karagöz oyunundaki Hacivat'ın karşılığı olan ve okumuş, bilgili kişiyi temsil eden karakter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Pişekâr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Çelebi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Kavuklu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Karagöz oyununda 'yarı aydın', zengin ve mirasyedi tipleri temsil eden karakter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Çelebi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Beberuhi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Tiryaki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Ortaoyununun oynandığı, etrafı seyircilerle çevrili olan açık alana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Dekor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Palyo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Palanga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Meydan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Karagöz oyununda 'muhavere' bölümünün temel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Oyunun ana konusunun işlendiği bölüm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Seyircilerin oyuna dahil edilmesi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Karagöz ve Hacivat'ın karşılıklı atışmaları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Müzikal geçişlerin yapılması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Shakespeare'in yazdığı oyunlar genel olarak hangi edebi dönem içerisinde sınıflandırılır?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Viktorya Dönemi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Romantik Dönem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Neoklasik Dönem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Rönesans (Elizabethan) Dönemi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Ortaoyununda Kavuklu'nun yanlış anladığı kelimeleri düzelten ve oyunu yönlendiren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Pişekâr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Külhanbeyi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Karagöz oyunundaki figürlerin deriden yapılması ve arkadan ışık verilmesi tekniği hangi sanat dalıyla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Gölge Oyunu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Kukla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Meddah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Pantomim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hem Karagöz hem de Ortaoyunu için ortak bir özellik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Güldürü ögelerine dayanması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Doğaçlama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Sabit bir metne bağlı kalınması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Tipik karakterlerin bulunması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Ortaoyununda 'Zenne' karakteri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Kavuklu'nun arkadaşını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Kadın rolünü oynayan erkek oyuncuyu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Oyunun müzisyenini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Oyunun dekor sorumlusunu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Karagöz oyununda, 'tekerleme' bölümü hangi kısmın içinde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Fasıl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Bitiş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Mukaddime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Muhavere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Ortaoyununda, 'yeni dünya' adı verilen paravanın işlevi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Seyircilerin giriş kapısı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Müzisyenlerin oturma alanı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Evin içini temsil eden dekor unsuru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Oyuncuların dinlenme alanı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Karagöz oyununda 'Fasıl' bölümünün temel işlevi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Seyirciden para toplanması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Oyunun ana olayının sergilenmesi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 fıkraların anlatılması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Oyuncuların selamlaması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Shakespeare'in en uzun oyunu olarak bilinen ve bir Danimarka prensinin intikam arayışını anlatan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Hamlet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Othello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Macbeth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 Lear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Elizabethan dönemi tiyatrolarında oyunlar genellikle günün hangi saatinde sahnelenirdi?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Sabahın erken saatlerinde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Gece yarısında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Gündüz saatlerinde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 batımında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Shakespeare'in eserlerinde sıkça kullandığı, 10 heceli ve ritmik bir ölçü birimi olan terim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 Nazım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Haiku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İambik Pentametre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Aruz Ölçüsü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oyunlardan hangisi Shakespeare'in 'trajediler' kategorisinde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Macbeth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Romeo ve Juliet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 Yaz Gecesi Rüyası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Julius Caesar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Elizabethan döneminde tiyatronun en büyük destekçisi olan ve 'Bakire Kraliçe' olarak anılan hükümdar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Kraliçe Victoria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Kraliçe Mary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Kraliçe Anne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I. Elizabeth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Shakespeare'in oyunlarında genellikle 'Groundlings' olarak adlandırılan seyirci kitlesi nerede otururdu?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Özel localarda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Sahnenin arkasındaki balkonlarda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Sahnenin hemen önündeki açık alanda (ayakta)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Tiyatronun çatısında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