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Batılı anlamda yazdığı ilk tiyatro eseri olan ve görücü usulü evliliği eleştiren yapıtı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Şair Evlenmesi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'Lisan-ı Osmani'nin Edebiyatı Hakkında Bazı Mülahazatı Şamildir' adlı makalesi hangi konuda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 yazıcılığının 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Dilin sadeleşmesi ve dilde yenilik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Romanın teknik kusurları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Tiyatronun bir eğlence aracı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dilde sadeleşme hareketini başlattığı, kendi adını taşıyan ve akılcı bir üslup benimsediği gazetesi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tiyatro eserleri arasında yer almayan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Tercüme-i Manzume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Zavallı Çocuk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Gülnihal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Pamuk, Nobel Edebiyat Ödülü'nü hangi yıl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'Benim Adım Kırmızı' adlı romanı hangi sanat dalı etrafında kurgulanmıştır?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Kars ilinde geçen ve siyasi tartışmaları konu edinen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Hayat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Masumiyet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Pamuk'un İstanbul'daki gündelik yaşamı ve şehre dair kişisel hatıralarını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İstanbul: Hatıralar ve 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Veba Geceleri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Cevdet Bey ve Oğulları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ilk yayımlanan romanı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Cevdet Bey ve Oğulları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romanlardan hangisi Orhan Pamuk'un 'postmodern' özellikler taşıyan eserlerinden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Cevdet Bey ve Oğulları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Benim Adım 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'Masumiyet Müzesi' romanındaki ana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Kemal Basmacı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'Vatan Şairi' olarak anılmasını sağlayan, sahnelenen ilk tiyatro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Zavallı 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Gülnihal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'Kara Kitap' romanında kayıp eşini arayan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Cevdet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Celâl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Muzaffer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Komitesi, Orhan Pamuk'un hangi özelliğini öne çıkararak ödülü ona layık görmüştür?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halk hikayelerini derlemesi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Kültürlerin çatışmasını ve iç içe geçişini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Şehrin melankolik ruhunu keşfetmesi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siyasi eleştirileri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'Beyaz Kale' romanında geçen iki ana karakter arasındaki ilişki ne üzerine kuruludur?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Baba-oğul çatışması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düşman kardeş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Usta-çırak ve benzerlik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2021 yılında yayımlanan, bir salgın dönemini konu alan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Masumiyet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Veba Geceleri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Kafamda Bir Tuhaflık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Saçlı Kadın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Orhan Pamuk'un eserlerinde sıklıkla kullandığı 'doğu-batı' ikilemi hangi romanının temel izleğidir?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 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Kafamda Bir Tuhaflık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Şinasi, Agâh Efendi ile birlikte çıkardığı ilk özel Türk gazetesi olan hangisiyle gazetecilik hayatını başlatmıştır?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Tercüman-ı Ahval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Hürriyet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edebiyatımızdaki ilk edebi roman kabul edilen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Sevdası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Karabibik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halk edebiyatı ürünlerinden derlediği atasözlerini topladığı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Müntehabat-ı Tasvir-i Efkâr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Tercüme-i Manzume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Durub-ı Emsal-i Osmaniye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Müntehabat-ı Eş'ar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ilk tarihi romanı olarak kabul edilen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Akif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Yahut Silistre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İntibah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Şinasi'nin edebiyatımıza getirdiği yeniliklerden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Noktalama işaretlerini ilk kez kullanması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Aruz ölçüsünü tamamen terk edip heceye geçmesi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tarzda ilk tiyatro eserini yazması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 çevresinde gelişen metinleri başlatması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Namık Kemal'in 'Hürriyet' kavramını işlediği, Londra'da yayımladığı gazetenin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Hürriyet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Şinasi'nin Fransızcadan şiir çevirileri yaptığı ve Batılı anlamda ilk şiir örneklerini sunduğu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Tasvir-i Efkâr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Durub-ı Emsal-i Osmaniye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Şair Evlenmesi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Tercüme-i Manzume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